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59" r:id="rId4"/>
    <p:sldId id="300" r:id="rId5"/>
    <p:sldId id="302" r:id="rId6"/>
    <p:sldId id="301" r:id="rId7"/>
    <p:sldId id="303" r:id="rId8"/>
    <p:sldId id="304" r:id="rId9"/>
    <p:sldId id="260" r:id="rId10"/>
    <p:sldId id="305" r:id="rId11"/>
    <p:sldId id="306" r:id="rId12"/>
    <p:sldId id="307" r:id="rId13"/>
    <p:sldId id="308" r:id="rId14"/>
    <p:sldId id="309" r:id="rId15"/>
    <p:sldId id="268" r:id="rId16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6E2D86D-1392-40D0-8B95-FE8CAFFA7B6D}">
          <p14:sldIdLst>
            <p14:sldId id="256"/>
            <p14:sldId id="258"/>
            <p14:sldId id="259"/>
            <p14:sldId id="300"/>
            <p14:sldId id="302"/>
            <p14:sldId id="301"/>
            <p14:sldId id="303"/>
            <p14:sldId id="304"/>
            <p14:sldId id="260"/>
            <p14:sldId id="305"/>
            <p14:sldId id="306"/>
            <p14:sldId id="307"/>
            <p14:sldId id="308"/>
            <p14:sldId id="30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A3F2"/>
    <a:srgbClr val="E6E6E6"/>
    <a:srgbClr val="16191F"/>
    <a:srgbClr val="2E323B"/>
    <a:srgbClr val="FCC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647F6E-7740-4826-9420-6D52BB468C6E}">
  <a:tblStyle styleId="{49647F6E-7740-4826-9420-6D52BB468C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71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709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612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556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7b3cc9d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e7b3cc9d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146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305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21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12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64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7f9c668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e7f9c668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" name="Google Shape;76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5FF407-4E0E-46C1-B749-2EE1DF236106}"/>
              </a:ext>
            </a:extLst>
          </p:cNvPr>
          <p:cNvSpPr/>
          <p:nvPr userDrawn="1"/>
        </p:nvSpPr>
        <p:spPr>
          <a:xfrm>
            <a:off x="0" y="4600925"/>
            <a:ext cx="9144000" cy="5425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DF25BEB-E9D8-4EE6-AF71-4A578013B9E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2382" y="4489445"/>
            <a:ext cx="755653" cy="755653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9" name="Google Shape;460;p27">
            <a:extLst>
              <a:ext uri="{FF2B5EF4-FFF2-40B4-BE49-F238E27FC236}">
                <a16:creationId xmlns:a16="http://schemas.microsoft.com/office/drawing/2014/main" id="{8AFFBDBA-DBA2-41F6-963E-C199C1BD843E}"/>
              </a:ext>
            </a:extLst>
          </p:cNvPr>
          <p:cNvSpPr txBox="1">
            <a:spLocks/>
          </p:cNvSpPr>
          <p:nvPr userDrawn="1"/>
        </p:nvSpPr>
        <p:spPr>
          <a:xfrm>
            <a:off x="710124" y="4694725"/>
            <a:ext cx="5663781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Computer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Sciences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Engineering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@ </a:t>
            </a:r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University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PT" sz="1200" dirty="0" err="1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of</a:t>
            </a:r>
            <a:r>
              <a:rPr lang="pt-PT" sz="1200" dirty="0">
                <a:solidFill>
                  <a:schemeClr val="accent3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Évora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  <p:sldLayoutId id="2147483659" r:id="rId7"/>
    <p:sldLayoutId id="2147483662" r:id="rId8"/>
    <p:sldLayoutId id="2147483669" r:id="rId9"/>
    <p:sldLayoutId id="2147483670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Optiply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280024" y="2477291"/>
            <a:ext cx="6494177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Intern: Ricardo Marques Oliveira &gt;</a:t>
            </a:r>
          </a:p>
          <a:p>
            <a:pPr marL="0" indent="0"/>
            <a:r>
              <a:rPr lang="pt-PT" dirty="0"/>
              <a:t>&lt; Supervisor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company</a:t>
            </a:r>
            <a:r>
              <a:rPr lang="pt-PT" dirty="0"/>
              <a:t>: Fábio Belga &gt;</a:t>
            </a:r>
          </a:p>
          <a:p>
            <a:pPr marL="0" indent="0"/>
            <a:r>
              <a:rPr lang="pt-PT" dirty="0"/>
              <a:t>&lt; Supervisor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department</a:t>
            </a:r>
            <a:r>
              <a:rPr lang="pt-PT" dirty="0"/>
              <a:t>: Prof. José Saias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[Front-end Developer]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cover.html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contents.css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Software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hardware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software.ts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F5A52323-C41A-4443-8D34-3A1C07FB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85" y="2867460"/>
            <a:ext cx="731520" cy="731520"/>
          </a:xfrm>
          <a:prstGeom prst="rect">
            <a:avLst/>
          </a:prstGeom>
        </p:spPr>
      </p:pic>
      <p:pic>
        <p:nvPicPr>
          <p:cNvPr id="5" name="Picture 4" descr="A blu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8F6DCBBE-F0DC-42BC-8B1D-BCA51EE5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575" y="1513820"/>
            <a:ext cx="731520" cy="731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40029-63F6-4A91-9758-3C3A1BC26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357" y="2867460"/>
            <a:ext cx="731520" cy="73152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C65E98C-9AEC-4E12-818B-5EB0A1404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929" y="2867460"/>
            <a:ext cx="731520" cy="731520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4A9586BC-A824-4BCE-AE92-3E2EBD518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8136" y="1524259"/>
            <a:ext cx="731520" cy="731520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02BE3767-F132-434E-B8D3-76A4B0DD2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9721" y="1513820"/>
            <a:ext cx="731520" cy="731520"/>
          </a:xfrm>
          <a:prstGeom prst="rect">
            <a:avLst/>
          </a:prstGeom>
        </p:spPr>
      </p:pic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AD868BF-234E-43F4-9859-D90DFE9639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5014" y="1513820"/>
            <a:ext cx="731520" cy="73152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A082BE2F-13AC-48BA-ADDF-6DF5F9E17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5501" y="286746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67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At first, I started working by my self completing a course at Udemy. I also started the project by my own.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At the latest stage we started working side by side at the previous project.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49" y="2612625"/>
            <a:ext cx="5640791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EA3F2"/>
                </a:solidFill>
              </a:rPr>
              <a:t>Pair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rgbClr val="2EA3F2"/>
                </a:solidFill>
              </a:rPr>
              <a:t>Programming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&lt; /2 &gt; 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Solo</a:t>
            </a:r>
            <a:r>
              <a:rPr lang="en" dirty="0"/>
              <a:t> </a:t>
            </a:r>
            <a:r>
              <a:rPr lang="en" dirty="0">
                <a:solidFill>
                  <a:srgbClr val="2EA3F2"/>
                </a:solidFill>
              </a:rPr>
              <a:t>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software</a:t>
            </a:r>
            <a:r>
              <a:rPr lang="en" sz="1400" dirty="0">
                <a:solidFill>
                  <a:schemeClr val="accent3"/>
                </a:solidFill>
              </a:rPr>
              <a:t>.ts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w</a:t>
            </a:r>
            <a:r>
              <a:rPr lang="en" sz="1400" dirty="0">
                <a:solidFill>
                  <a:schemeClr val="accent3"/>
                </a:solidFill>
              </a:rPr>
              <a:t>ork-method.html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376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43" name="Google Shape;12607;p65">
            <a:extLst>
              <a:ext uri="{FF2B5EF4-FFF2-40B4-BE49-F238E27FC236}">
                <a16:creationId xmlns:a16="http://schemas.microsoft.com/office/drawing/2014/main" id="{8E6A8C86-7200-4F17-98F2-6F0A3B8AA6AD}"/>
              </a:ext>
            </a:extLst>
          </p:cNvPr>
          <p:cNvGrpSpPr/>
          <p:nvPr/>
        </p:nvGrpSpPr>
        <p:grpSpPr>
          <a:xfrm>
            <a:off x="1644509" y="3411322"/>
            <a:ext cx="446826" cy="327059"/>
            <a:chOff x="5733194" y="2431718"/>
            <a:chExt cx="446826" cy="327059"/>
          </a:xfrm>
          <a:solidFill>
            <a:schemeClr val="accent6"/>
          </a:solidFill>
        </p:grpSpPr>
        <p:sp>
          <p:nvSpPr>
            <p:cNvPr id="44" name="Google Shape;12608;p65">
              <a:extLst>
                <a:ext uri="{FF2B5EF4-FFF2-40B4-BE49-F238E27FC236}">
                  <a16:creationId xmlns:a16="http://schemas.microsoft.com/office/drawing/2014/main" id="{07E6845C-1F85-4DBF-A458-0BFCBF5F70DE}"/>
                </a:ext>
              </a:extLst>
            </p:cNvPr>
            <p:cNvSpPr/>
            <p:nvPr/>
          </p:nvSpPr>
          <p:spPr>
            <a:xfrm>
              <a:off x="6032946" y="2474145"/>
              <a:ext cx="56112" cy="20115"/>
            </a:xfrm>
            <a:custGeom>
              <a:avLst/>
              <a:gdLst/>
              <a:ahLst/>
              <a:cxnLst/>
              <a:rect l="l" t="t" r="r" b="b"/>
              <a:pathLst>
                <a:path w="1763" h="632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cubicBezTo>
                    <a:pt x="1" y="334"/>
                    <a:pt x="96" y="417"/>
                    <a:pt x="215" y="417"/>
                  </a:cubicBezTo>
                  <a:cubicBezTo>
                    <a:pt x="441" y="417"/>
                    <a:pt x="1108" y="453"/>
                    <a:pt x="1429" y="620"/>
                  </a:cubicBezTo>
                  <a:cubicBezTo>
                    <a:pt x="1465" y="632"/>
                    <a:pt x="1489" y="632"/>
                    <a:pt x="1525" y="632"/>
                  </a:cubicBezTo>
                  <a:cubicBezTo>
                    <a:pt x="1596" y="632"/>
                    <a:pt x="1668" y="584"/>
                    <a:pt x="1703" y="513"/>
                  </a:cubicBezTo>
                  <a:cubicBezTo>
                    <a:pt x="1763" y="417"/>
                    <a:pt x="1727" y="298"/>
                    <a:pt x="1632" y="239"/>
                  </a:cubicBezTo>
                  <a:cubicBezTo>
                    <a:pt x="1156" y="1"/>
                    <a:pt x="263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09;p65">
              <a:extLst>
                <a:ext uri="{FF2B5EF4-FFF2-40B4-BE49-F238E27FC236}">
                  <a16:creationId xmlns:a16="http://schemas.microsoft.com/office/drawing/2014/main" id="{E8D7DD26-B2C7-4CF8-8505-9807769DA4D4}"/>
                </a:ext>
              </a:extLst>
            </p:cNvPr>
            <p:cNvSpPr/>
            <p:nvPr/>
          </p:nvSpPr>
          <p:spPr>
            <a:xfrm>
              <a:off x="5733194" y="2431718"/>
              <a:ext cx="446826" cy="327059"/>
            </a:xfrm>
            <a:custGeom>
              <a:avLst/>
              <a:gdLst/>
              <a:ahLst/>
              <a:cxnLst/>
              <a:rect l="l" t="t" r="r" b="b"/>
              <a:pathLst>
                <a:path w="14039" h="10276" extrusionOk="0">
                  <a:moveTo>
                    <a:pt x="11621" y="655"/>
                  </a:moveTo>
                  <a:lnTo>
                    <a:pt x="11621" y="1500"/>
                  </a:lnTo>
                  <a:cubicBezTo>
                    <a:pt x="11621" y="1631"/>
                    <a:pt x="11598" y="1762"/>
                    <a:pt x="11538" y="1905"/>
                  </a:cubicBezTo>
                  <a:lnTo>
                    <a:pt x="11431" y="2108"/>
                  </a:lnTo>
                  <a:cubicBezTo>
                    <a:pt x="11419" y="2143"/>
                    <a:pt x="11419" y="2167"/>
                    <a:pt x="11419" y="2203"/>
                  </a:cubicBezTo>
                  <a:lnTo>
                    <a:pt x="11419" y="2631"/>
                  </a:lnTo>
                  <a:cubicBezTo>
                    <a:pt x="11419" y="2929"/>
                    <a:pt x="11300" y="3215"/>
                    <a:pt x="11074" y="3429"/>
                  </a:cubicBezTo>
                  <a:cubicBezTo>
                    <a:pt x="10858" y="3634"/>
                    <a:pt x="10599" y="3751"/>
                    <a:pt x="10317" y="3751"/>
                  </a:cubicBezTo>
                  <a:cubicBezTo>
                    <a:pt x="10303" y="3751"/>
                    <a:pt x="10290" y="3751"/>
                    <a:pt x="10276" y="3751"/>
                  </a:cubicBezTo>
                  <a:cubicBezTo>
                    <a:pt x="9657" y="3739"/>
                    <a:pt x="9181" y="3215"/>
                    <a:pt x="9181" y="2584"/>
                  </a:cubicBezTo>
                  <a:lnTo>
                    <a:pt x="9181" y="2203"/>
                  </a:lnTo>
                  <a:cubicBezTo>
                    <a:pt x="9181" y="2167"/>
                    <a:pt x="9181" y="2143"/>
                    <a:pt x="9169" y="2108"/>
                  </a:cubicBezTo>
                  <a:lnTo>
                    <a:pt x="9038" y="1857"/>
                  </a:lnTo>
                  <a:cubicBezTo>
                    <a:pt x="8990" y="1762"/>
                    <a:pt x="8966" y="1667"/>
                    <a:pt x="8966" y="1560"/>
                  </a:cubicBezTo>
                  <a:lnTo>
                    <a:pt x="8966" y="1548"/>
                  </a:lnTo>
                  <a:cubicBezTo>
                    <a:pt x="8966" y="1048"/>
                    <a:pt x="9359" y="655"/>
                    <a:pt x="9859" y="655"/>
                  </a:cubicBezTo>
                  <a:close/>
                  <a:moveTo>
                    <a:pt x="4156" y="429"/>
                  </a:moveTo>
                  <a:cubicBezTo>
                    <a:pt x="4513" y="429"/>
                    <a:pt x="4823" y="560"/>
                    <a:pt x="5061" y="822"/>
                  </a:cubicBezTo>
                  <a:cubicBezTo>
                    <a:pt x="5299" y="1072"/>
                    <a:pt x="5442" y="1417"/>
                    <a:pt x="5478" y="1786"/>
                  </a:cubicBezTo>
                  <a:cubicBezTo>
                    <a:pt x="5513" y="2215"/>
                    <a:pt x="5656" y="3108"/>
                    <a:pt x="5847" y="3643"/>
                  </a:cubicBezTo>
                  <a:lnTo>
                    <a:pt x="5835" y="3643"/>
                  </a:lnTo>
                  <a:cubicBezTo>
                    <a:pt x="5525" y="3762"/>
                    <a:pt x="4882" y="3941"/>
                    <a:pt x="4132" y="3941"/>
                  </a:cubicBezTo>
                  <a:cubicBezTo>
                    <a:pt x="4077" y="3944"/>
                    <a:pt x="4021" y="3945"/>
                    <a:pt x="3967" y="3945"/>
                  </a:cubicBezTo>
                  <a:cubicBezTo>
                    <a:pt x="3330" y="3945"/>
                    <a:pt x="2762" y="3765"/>
                    <a:pt x="2477" y="3655"/>
                  </a:cubicBezTo>
                  <a:cubicBezTo>
                    <a:pt x="2656" y="3108"/>
                    <a:pt x="2799" y="2215"/>
                    <a:pt x="2835" y="1786"/>
                  </a:cubicBezTo>
                  <a:cubicBezTo>
                    <a:pt x="2858" y="1417"/>
                    <a:pt x="3013" y="1072"/>
                    <a:pt x="3251" y="822"/>
                  </a:cubicBezTo>
                  <a:cubicBezTo>
                    <a:pt x="3501" y="560"/>
                    <a:pt x="3811" y="429"/>
                    <a:pt x="4156" y="429"/>
                  </a:cubicBezTo>
                  <a:close/>
                  <a:moveTo>
                    <a:pt x="10752" y="4096"/>
                  </a:moveTo>
                  <a:cubicBezTo>
                    <a:pt x="10752" y="4155"/>
                    <a:pt x="10764" y="4215"/>
                    <a:pt x="10776" y="4274"/>
                  </a:cubicBezTo>
                  <a:lnTo>
                    <a:pt x="10609" y="4429"/>
                  </a:lnTo>
                  <a:cubicBezTo>
                    <a:pt x="10526" y="4524"/>
                    <a:pt x="10419" y="4572"/>
                    <a:pt x="10300" y="4572"/>
                  </a:cubicBezTo>
                  <a:cubicBezTo>
                    <a:pt x="10181" y="4572"/>
                    <a:pt x="10062" y="4524"/>
                    <a:pt x="9990" y="4429"/>
                  </a:cubicBezTo>
                  <a:lnTo>
                    <a:pt x="9823" y="4274"/>
                  </a:lnTo>
                  <a:cubicBezTo>
                    <a:pt x="9835" y="4215"/>
                    <a:pt x="9859" y="4155"/>
                    <a:pt x="9859" y="4096"/>
                  </a:cubicBezTo>
                  <a:cubicBezTo>
                    <a:pt x="9990" y="4132"/>
                    <a:pt x="10121" y="4167"/>
                    <a:pt x="10252" y="4167"/>
                  </a:cubicBezTo>
                  <a:lnTo>
                    <a:pt x="10300" y="4167"/>
                  </a:lnTo>
                  <a:cubicBezTo>
                    <a:pt x="10455" y="4167"/>
                    <a:pt x="10609" y="4132"/>
                    <a:pt x="10752" y="4096"/>
                  </a:cubicBezTo>
                  <a:close/>
                  <a:moveTo>
                    <a:pt x="4692" y="4358"/>
                  </a:moveTo>
                  <a:cubicBezTo>
                    <a:pt x="4763" y="4524"/>
                    <a:pt x="4918" y="4644"/>
                    <a:pt x="5097" y="4691"/>
                  </a:cubicBezTo>
                  <a:lnTo>
                    <a:pt x="5835" y="4894"/>
                  </a:lnTo>
                  <a:cubicBezTo>
                    <a:pt x="6025" y="4953"/>
                    <a:pt x="6168" y="5132"/>
                    <a:pt x="6168" y="5322"/>
                  </a:cubicBezTo>
                  <a:lnTo>
                    <a:pt x="6168" y="7251"/>
                  </a:lnTo>
                  <a:cubicBezTo>
                    <a:pt x="6168" y="7501"/>
                    <a:pt x="5954" y="7692"/>
                    <a:pt x="5716" y="7692"/>
                  </a:cubicBezTo>
                  <a:lnTo>
                    <a:pt x="5704" y="7692"/>
                  </a:lnTo>
                  <a:lnTo>
                    <a:pt x="5704" y="6144"/>
                  </a:lnTo>
                  <a:cubicBezTo>
                    <a:pt x="5668" y="5787"/>
                    <a:pt x="5394" y="5501"/>
                    <a:pt x="5025" y="5501"/>
                  </a:cubicBezTo>
                  <a:lnTo>
                    <a:pt x="3275" y="5501"/>
                  </a:lnTo>
                  <a:cubicBezTo>
                    <a:pt x="2918" y="5501"/>
                    <a:pt x="2632" y="5787"/>
                    <a:pt x="2632" y="6144"/>
                  </a:cubicBezTo>
                  <a:lnTo>
                    <a:pt x="2632" y="7692"/>
                  </a:lnTo>
                  <a:lnTo>
                    <a:pt x="2620" y="7692"/>
                  </a:lnTo>
                  <a:cubicBezTo>
                    <a:pt x="2370" y="7692"/>
                    <a:pt x="2180" y="7489"/>
                    <a:pt x="2180" y="7251"/>
                  </a:cubicBezTo>
                  <a:lnTo>
                    <a:pt x="2180" y="5322"/>
                  </a:lnTo>
                  <a:cubicBezTo>
                    <a:pt x="2180" y="5132"/>
                    <a:pt x="2311" y="4941"/>
                    <a:pt x="2501" y="4894"/>
                  </a:cubicBezTo>
                  <a:lnTo>
                    <a:pt x="3251" y="4691"/>
                  </a:lnTo>
                  <a:cubicBezTo>
                    <a:pt x="3430" y="4644"/>
                    <a:pt x="3561" y="4524"/>
                    <a:pt x="3644" y="4358"/>
                  </a:cubicBezTo>
                  <a:cubicBezTo>
                    <a:pt x="3811" y="4370"/>
                    <a:pt x="3989" y="4394"/>
                    <a:pt x="4168" y="4394"/>
                  </a:cubicBezTo>
                  <a:cubicBezTo>
                    <a:pt x="4347" y="4394"/>
                    <a:pt x="4525" y="4370"/>
                    <a:pt x="4692" y="4358"/>
                  </a:cubicBezTo>
                  <a:close/>
                  <a:moveTo>
                    <a:pt x="10526" y="5906"/>
                  </a:moveTo>
                  <a:cubicBezTo>
                    <a:pt x="10538" y="5906"/>
                    <a:pt x="10538" y="5906"/>
                    <a:pt x="10538" y="5918"/>
                  </a:cubicBezTo>
                  <a:lnTo>
                    <a:pt x="10538" y="7680"/>
                  </a:lnTo>
                  <a:cubicBezTo>
                    <a:pt x="10538" y="7692"/>
                    <a:pt x="10538" y="7692"/>
                    <a:pt x="10526" y="7692"/>
                  </a:cubicBezTo>
                  <a:lnTo>
                    <a:pt x="7895" y="7692"/>
                  </a:lnTo>
                  <a:cubicBezTo>
                    <a:pt x="7871" y="7692"/>
                    <a:pt x="7871" y="7692"/>
                    <a:pt x="7871" y="7680"/>
                  </a:cubicBezTo>
                  <a:lnTo>
                    <a:pt x="7871" y="5918"/>
                  </a:lnTo>
                  <a:lnTo>
                    <a:pt x="10526" y="5906"/>
                  </a:lnTo>
                  <a:close/>
                  <a:moveTo>
                    <a:pt x="11050" y="4596"/>
                  </a:moveTo>
                  <a:lnTo>
                    <a:pt x="11228" y="4691"/>
                  </a:lnTo>
                  <a:lnTo>
                    <a:pt x="11967" y="4894"/>
                  </a:lnTo>
                  <a:cubicBezTo>
                    <a:pt x="12157" y="4953"/>
                    <a:pt x="12300" y="5132"/>
                    <a:pt x="12300" y="5322"/>
                  </a:cubicBezTo>
                  <a:lnTo>
                    <a:pt x="12300" y="7251"/>
                  </a:lnTo>
                  <a:cubicBezTo>
                    <a:pt x="12300" y="7501"/>
                    <a:pt x="12086" y="7692"/>
                    <a:pt x="11848" y="7692"/>
                  </a:cubicBezTo>
                  <a:lnTo>
                    <a:pt x="10955" y="7692"/>
                  </a:lnTo>
                  <a:lnTo>
                    <a:pt x="10955" y="7680"/>
                  </a:lnTo>
                  <a:lnTo>
                    <a:pt x="10955" y="7227"/>
                  </a:lnTo>
                  <a:lnTo>
                    <a:pt x="11621" y="7227"/>
                  </a:lnTo>
                  <a:cubicBezTo>
                    <a:pt x="11740" y="7227"/>
                    <a:pt x="11836" y="7144"/>
                    <a:pt x="11836" y="7025"/>
                  </a:cubicBezTo>
                  <a:lnTo>
                    <a:pt x="11836" y="5715"/>
                  </a:lnTo>
                  <a:cubicBezTo>
                    <a:pt x="11836" y="5596"/>
                    <a:pt x="11740" y="5501"/>
                    <a:pt x="11621" y="5501"/>
                  </a:cubicBezTo>
                  <a:cubicBezTo>
                    <a:pt x="11502" y="5501"/>
                    <a:pt x="11419" y="5596"/>
                    <a:pt x="11419" y="5715"/>
                  </a:cubicBezTo>
                  <a:lnTo>
                    <a:pt x="11419" y="6834"/>
                  </a:lnTo>
                  <a:lnTo>
                    <a:pt x="10955" y="6834"/>
                  </a:lnTo>
                  <a:lnTo>
                    <a:pt x="10955" y="5941"/>
                  </a:lnTo>
                  <a:cubicBezTo>
                    <a:pt x="10955" y="5691"/>
                    <a:pt x="10764" y="5525"/>
                    <a:pt x="10538" y="5525"/>
                  </a:cubicBezTo>
                  <a:lnTo>
                    <a:pt x="8335" y="5525"/>
                  </a:lnTo>
                  <a:lnTo>
                    <a:pt x="8335" y="5322"/>
                  </a:lnTo>
                  <a:lnTo>
                    <a:pt x="8299" y="5322"/>
                  </a:lnTo>
                  <a:cubicBezTo>
                    <a:pt x="8299" y="5132"/>
                    <a:pt x="8442" y="4941"/>
                    <a:pt x="8633" y="4894"/>
                  </a:cubicBezTo>
                  <a:lnTo>
                    <a:pt x="9383" y="4691"/>
                  </a:lnTo>
                  <a:cubicBezTo>
                    <a:pt x="9442" y="4667"/>
                    <a:pt x="9490" y="4644"/>
                    <a:pt x="9562" y="4596"/>
                  </a:cubicBezTo>
                  <a:lnTo>
                    <a:pt x="9693" y="4727"/>
                  </a:lnTo>
                  <a:cubicBezTo>
                    <a:pt x="9859" y="4894"/>
                    <a:pt x="10062" y="4989"/>
                    <a:pt x="10300" y="4989"/>
                  </a:cubicBezTo>
                  <a:cubicBezTo>
                    <a:pt x="10526" y="4989"/>
                    <a:pt x="10752" y="4894"/>
                    <a:pt x="10907" y="4727"/>
                  </a:cubicBezTo>
                  <a:lnTo>
                    <a:pt x="11050" y="4596"/>
                  </a:lnTo>
                  <a:close/>
                  <a:moveTo>
                    <a:pt x="2632" y="8108"/>
                  </a:moveTo>
                  <a:lnTo>
                    <a:pt x="2632" y="8573"/>
                  </a:lnTo>
                  <a:lnTo>
                    <a:pt x="846" y="8573"/>
                  </a:lnTo>
                  <a:lnTo>
                    <a:pt x="846" y="8108"/>
                  </a:lnTo>
                  <a:close/>
                  <a:moveTo>
                    <a:pt x="13157" y="8108"/>
                  </a:moveTo>
                  <a:lnTo>
                    <a:pt x="13157" y="8573"/>
                  </a:lnTo>
                  <a:lnTo>
                    <a:pt x="5668" y="8573"/>
                  </a:lnTo>
                  <a:lnTo>
                    <a:pt x="5668" y="8108"/>
                  </a:lnTo>
                  <a:close/>
                  <a:moveTo>
                    <a:pt x="5049" y="5906"/>
                  </a:moveTo>
                  <a:cubicBezTo>
                    <a:pt x="5180" y="5906"/>
                    <a:pt x="5287" y="6013"/>
                    <a:pt x="5287" y="6144"/>
                  </a:cubicBezTo>
                  <a:lnTo>
                    <a:pt x="5287" y="9001"/>
                  </a:lnTo>
                  <a:lnTo>
                    <a:pt x="3049" y="9001"/>
                  </a:lnTo>
                  <a:lnTo>
                    <a:pt x="3049" y="6144"/>
                  </a:lnTo>
                  <a:cubicBezTo>
                    <a:pt x="3049" y="6013"/>
                    <a:pt x="3156" y="5906"/>
                    <a:pt x="3287" y="5906"/>
                  </a:cubicBezTo>
                  <a:close/>
                  <a:moveTo>
                    <a:pt x="4168" y="0"/>
                  </a:moveTo>
                  <a:cubicBezTo>
                    <a:pt x="3239" y="0"/>
                    <a:pt x="2501" y="738"/>
                    <a:pt x="2430" y="1738"/>
                  </a:cubicBezTo>
                  <a:cubicBezTo>
                    <a:pt x="2394" y="2155"/>
                    <a:pt x="2263" y="2989"/>
                    <a:pt x="2084" y="3477"/>
                  </a:cubicBezTo>
                  <a:cubicBezTo>
                    <a:pt x="2037" y="3584"/>
                    <a:pt x="2049" y="3703"/>
                    <a:pt x="2096" y="3810"/>
                  </a:cubicBezTo>
                  <a:cubicBezTo>
                    <a:pt x="2144" y="3905"/>
                    <a:pt x="2239" y="3989"/>
                    <a:pt x="2334" y="4024"/>
                  </a:cubicBezTo>
                  <a:cubicBezTo>
                    <a:pt x="2513" y="4084"/>
                    <a:pt x="2811" y="4179"/>
                    <a:pt x="3156" y="4251"/>
                  </a:cubicBezTo>
                  <a:cubicBezTo>
                    <a:pt x="3144" y="4251"/>
                    <a:pt x="3144" y="4251"/>
                    <a:pt x="3120" y="4263"/>
                  </a:cubicBezTo>
                  <a:lnTo>
                    <a:pt x="2382" y="4477"/>
                  </a:lnTo>
                  <a:cubicBezTo>
                    <a:pt x="2013" y="4584"/>
                    <a:pt x="1751" y="4917"/>
                    <a:pt x="1751" y="5310"/>
                  </a:cubicBezTo>
                  <a:lnTo>
                    <a:pt x="1751" y="7227"/>
                  </a:lnTo>
                  <a:cubicBezTo>
                    <a:pt x="1751" y="7394"/>
                    <a:pt x="1799" y="7561"/>
                    <a:pt x="1894" y="7680"/>
                  </a:cubicBezTo>
                  <a:lnTo>
                    <a:pt x="203" y="7680"/>
                  </a:lnTo>
                  <a:cubicBezTo>
                    <a:pt x="84" y="7680"/>
                    <a:pt x="1" y="7763"/>
                    <a:pt x="1" y="7882"/>
                  </a:cubicBezTo>
                  <a:cubicBezTo>
                    <a:pt x="1" y="8001"/>
                    <a:pt x="84" y="8096"/>
                    <a:pt x="203" y="8096"/>
                  </a:cubicBezTo>
                  <a:lnTo>
                    <a:pt x="441" y="8096"/>
                  </a:lnTo>
                  <a:lnTo>
                    <a:pt x="441" y="10073"/>
                  </a:lnTo>
                  <a:cubicBezTo>
                    <a:pt x="441" y="10192"/>
                    <a:pt x="537" y="10275"/>
                    <a:pt x="656" y="10275"/>
                  </a:cubicBezTo>
                  <a:cubicBezTo>
                    <a:pt x="775" y="10275"/>
                    <a:pt x="858" y="10192"/>
                    <a:pt x="858" y="10073"/>
                  </a:cubicBezTo>
                  <a:lnTo>
                    <a:pt x="858" y="8954"/>
                  </a:lnTo>
                  <a:lnTo>
                    <a:pt x="2644" y="8954"/>
                  </a:lnTo>
                  <a:lnTo>
                    <a:pt x="2644" y="10073"/>
                  </a:lnTo>
                  <a:cubicBezTo>
                    <a:pt x="2644" y="10192"/>
                    <a:pt x="2739" y="10275"/>
                    <a:pt x="2858" y="10275"/>
                  </a:cubicBezTo>
                  <a:cubicBezTo>
                    <a:pt x="2977" y="10275"/>
                    <a:pt x="3073" y="10192"/>
                    <a:pt x="3073" y="10073"/>
                  </a:cubicBezTo>
                  <a:lnTo>
                    <a:pt x="3073" y="9406"/>
                  </a:lnTo>
                  <a:lnTo>
                    <a:pt x="5287" y="9406"/>
                  </a:lnTo>
                  <a:lnTo>
                    <a:pt x="5287" y="10073"/>
                  </a:lnTo>
                  <a:cubicBezTo>
                    <a:pt x="5287" y="10192"/>
                    <a:pt x="5371" y="10275"/>
                    <a:pt x="5490" y="10275"/>
                  </a:cubicBezTo>
                  <a:cubicBezTo>
                    <a:pt x="5609" y="10275"/>
                    <a:pt x="5704" y="10192"/>
                    <a:pt x="5704" y="10073"/>
                  </a:cubicBezTo>
                  <a:lnTo>
                    <a:pt x="5704" y="8954"/>
                  </a:lnTo>
                  <a:lnTo>
                    <a:pt x="13169" y="8954"/>
                  </a:lnTo>
                  <a:lnTo>
                    <a:pt x="13169" y="10073"/>
                  </a:lnTo>
                  <a:cubicBezTo>
                    <a:pt x="13169" y="10192"/>
                    <a:pt x="13264" y="10275"/>
                    <a:pt x="13383" y="10275"/>
                  </a:cubicBezTo>
                  <a:cubicBezTo>
                    <a:pt x="13503" y="10275"/>
                    <a:pt x="13586" y="10192"/>
                    <a:pt x="13586" y="10073"/>
                  </a:cubicBezTo>
                  <a:lnTo>
                    <a:pt x="13586" y="8096"/>
                  </a:lnTo>
                  <a:lnTo>
                    <a:pt x="13824" y="8096"/>
                  </a:lnTo>
                  <a:cubicBezTo>
                    <a:pt x="13943" y="8096"/>
                    <a:pt x="14038" y="8001"/>
                    <a:pt x="14038" y="7882"/>
                  </a:cubicBezTo>
                  <a:cubicBezTo>
                    <a:pt x="14003" y="7787"/>
                    <a:pt x="13919" y="7692"/>
                    <a:pt x="13800" y="7692"/>
                  </a:cubicBezTo>
                  <a:lnTo>
                    <a:pt x="12562" y="7692"/>
                  </a:lnTo>
                  <a:cubicBezTo>
                    <a:pt x="12633" y="7561"/>
                    <a:pt x="12693" y="7406"/>
                    <a:pt x="12693" y="7251"/>
                  </a:cubicBezTo>
                  <a:lnTo>
                    <a:pt x="12693" y="5322"/>
                  </a:lnTo>
                  <a:cubicBezTo>
                    <a:pt x="12693" y="4941"/>
                    <a:pt x="12443" y="4596"/>
                    <a:pt x="12074" y="4489"/>
                  </a:cubicBezTo>
                  <a:lnTo>
                    <a:pt x="11324" y="4286"/>
                  </a:lnTo>
                  <a:cubicBezTo>
                    <a:pt x="11228" y="4251"/>
                    <a:pt x="11169" y="4167"/>
                    <a:pt x="11169" y="4060"/>
                  </a:cubicBezTo>
                  <a:lnTo>
                    <a:pt x="11169" y="3893"/>
                  </a:lnTo>
                  <a:cubicBezTo>
                    <a:pt x="11240" y="3858"/>
                    <a:pt x="11300" y="3798"/>
                    <a:pt x="11359" y="3739"/>
                  </a:cubicBezTo>
                  <a:cubicBezTo>
                    <a:pt x="11657" y="3453"/>
                    <a:pt x="11824" y="3060"/>
                    <a:pt x="11824" y="2643"/>
                  </a:cubicBezTo>
                  <a:lnTo>
                    <a:pt x="11824" y="2262"/>
                  </a:lnTo>
                  <a:lnTo>
                    <a:pt x="11895" y="2096"/>
                  </a:lnTo>
                  <a:cubicBezTo>
                    <a:pt x="11979" y="1917"/>
                    <a:pt x="12026" y="1703"/>
                    <a:pt x="12026" y="1512"/>
                  </a:cubicBezTo>
                  <a:lnTo>
                    <a:pt x="12026" y="453"/>
                  </a:lnTo>
                  <a:cubicBezTo>
                    <a:pt x="12026" y="333"/>
                    <a:pt x="11943" y="250"/>
                    <a:pt x="11824" y="250"/>
                  </a:cubicBezTo>
                  <a:lnTo>
                    <a:pt x="9859" y="250"/>
                  </a:lnTo>
                  <a:cubicBezTo>
                    <a:pt x="9145" y="250"/>
                    <a:pt x="8561" y="834"/>
                    <a:pt x="8561" y="1548"/>
                  </a:cubicBezTo>
                  <a:lnTo>
                    <a:pt x="8561" y="1560"/>
                  </a:lnTo>
                  <a:cubicBezTo>
                    <a:pt x="8561" y="1727"/>
                    <a:pt x="8597" y="1881"/>
                    <a:pt x="8680" y="2036"/>
                  </a:cubicBezTo>
                  <a:lnTo>
                    <a:pt x="8788" y="2238"/>
                  </a:lnTo>
                  <a:lnTo>
                    <a:pt x="8788" y="2572"/>
                  </a:lnTo>
                  <a:cubicBezTo>
                    <a:pt x="8788" y="3108"/>
                    <a:pt x="9050" y="3584"/>
                    <a:pt x="9442" y="3870"/>
                  </a:cubicBezTo>
                  <a:lnTo>
                    <a:pt x="9442" y="4048"/>
                  </a:lnTo>
                  <a:cubicBezTo>
                    <a:pt x="9442" y="4143"/>
                    <a:pt x="9359" y="4239"/>
                    <a:pt x="9276" y="4263"/>
                  </a:cubicBezTo>
                  <a:lnTo>
                    <a:pt x="8526" y="4477"/>
                  </a:lnTo>
                  <a:cubicBezTo>
                    <a:pt x="8157" y="4584"/>
                    <a:pt x="7907" y="4917"/>
                    <a:pt x="7907" y="5310"/>
                  </a:cubicBezTo>
                  <a:lnTo>
                    <a:pt x="7907" y="5489"/>
                  </a:lnTo>
                  <a:lnTo>
                    <a:pt x="7895" y="5489"/>
                  </a:lnTo>
                  <a:cubicBezTo>
                    <a:pt x="7657" y="5489"/>
                    <a:pt x="7478" y="5679"/>
                    <a:pt x="7478" y="5906"/>
                  </a:cubicBezTo>
                  <a:lnTo>
                    <a:pt x="7478" y="7656"/>
                  </a:lnTo>
                  <a:lnTo>
                    <a:pt x="7478" y="7680"/>
                  </a:lnTo>
                  <a:lnTo>
                    <a:pt x="6442" y="7680"/>
                  </a:lnTo>
                  <a:cubicBezTo>
                    <a:pt x="6525" y="7537"/>
                    <a:pt x="6585" y="7394"/>
                    <a:pt x="6585" y="7227"/>
                  </a:cubicBezTo>
                  <a:lnTo>
                    <a:pt x="6585" y="5310"/>
                  </a:lnTo>
                  <a:cubicBezTo>
                    <a:pt x="6585" y="4917"/>
                    <a:pt x="6323" y="4584"/>
                    <a:pt x="5954" y="4477"/>
                  </a:cubicBezTo>
                  <a:lnTo>
                    <a:pt x="5216" y="4263"/>
                  </a:lnTo>
                  <a:cubicBezTo>
                    <a:pt x="5192" y="4263"/>
                    <a:pt x="5192" y="4263"/>
                    <a:pt x="5180" y="4251"/>
                  </a:cubicBezTo>
                  <a:cubicBezTo>
                    <a:pt x="5537" y="4179"/>
                    <a:pt x="5823" y="4084"/>
                    <a:pt x="6002" y="4024"/>
                  </a:cubicBezTo>
                  <a:cubicBezTo>
                    <a:pt x="6109" y="3989"/>
                    <a:pt x="6192" y="3905"/>
                    <a:pt x="6240" y="3810"/>
                  </a:cubicBezTo>
                  <a:cubicBezTo>
                    <a:pt x="6287" y="3703"/>
                    <a:pt x="6299" y="3596"/>
                    <a:pt x="6252" y="3477"/>
                  </a:cubicBezTo>
                  <a:cubicBezTo>
                    <a:pt x="6073" y="2977"/>
                    <a:pt x="5942" y="2143"/>
                    <a:pt x="5906" y="1738"/>
                  </a:cubicBezTo>
                  <a:cubicBezTo>
                    <a:pt x="5835" y="738"/>
                    <a:pt x="5097" y="0"/>
                    <a:pt x="4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10;p65">
              <a:extLst>
                <a:ext uri="{FF2B5EF4-FFF2-40B4-BE49-F238E27FC236}">
                  <a16:creationId xmlns:a16="http://schemas.microsoft.com/office/drawing/2014/main" id="{FCCF3002-050F-4AFE-8E15-DEC951777D08}"/>
                </a:ext>
              </a:extLst>
            </p:cNvPr>
            <p:cNvSpPr/>
            <p:nvPr/>
          </p:nvSpPr>
          <p:spPr>
            <a:xfrm>
              <a:off x="6019323" y="2641653"/>
              <a:ext cx="13272" cy="13272"/>
            </a:xfrm>
            <a:custGeom>
              <a:avLst/>
              <a:gdLst/>
              <a:ahLst/>
              <a:cxnLst/>
              <a:rect l="l" t="t" r="r" b="b"/>
              <a:pathLst>
                <a:path w="417" h="417" extrusionOk="0">
                  <a:moveTo>
                    <a:pt x="202" y="0"/>
                  </a:moveTo>
                  <a:cubicBezTo>
                    <a:pt x="95" y="0"/>
                    <a:pt x="0" y="84"/>
                    <a:pt x="0" y="203"/>
                  </a:cubicBezTo>
                  <a:cubicBezTo>
                    <a:pt x="0" y="322"/>
                    <a:pt x="95" y="417"/>
                    <a:pt x="202" y="417"/>
                  </a:cubicBezTo>
                  <a:cubicBezTo>
                    <a:pt x="322" y="417"/>
                    <a:pt x="417" y="322"/>
                    <a:pt x="417" y="203"/>
                  </a:cubicBezTo>
                  <a:cubicBezTo>
                    <a:pt x="417" y="84"/>
                    <a:pt x="322" y="0"/>
                    <a:pt x="2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2611;p65">
            <a:extLst>
              <a:ext uri="{FF2B5EF4-FFF2-40B4-BE49-F238E27FC236}">
                <a16:creationId xmlns:a16="http://schemas.microsoft.com/office/drawing/2014/main" id="{4A40C592-CB88-469C-BAD9-0B9194074AED}"/>
              </a:ext>
            </a:extLst>
          </p:cNvPr>
          <p:cNvGrpSpPr/>
          <p:nvPr/>
        </p:nvGrpSpPr>
        <p:grpSpPr>
          <a:xfrm>
            <a:off x="1664035" y="1418130"/>
            <a:ext cx="407774" cy="319103"/>
            <a:chOff x="4876780" y="2455589"/>
            <a:chExt cx="407774" cy="319103"/>
          </a:xfrm>
          <a:solidFill>
            <a:srgbClr val="2EA3F2"/>
          </a:solidFill>
        </p:grpSpPr>
        <p:sp>
          <p:nvSpPr>
            <p:cNvPr id="55" name="Google Shape;12612;p65">
              <a:extLst>
                <a:ext uri="{FF2B5EF4-FFF2-40B4-BE49-F238E27FC236}">
                  <a16:creationId xmlns:a16="http://schemas.microsoft.com/office/drawing/2014/main" id="{6F6C744F-730B-4363-925D-56B843337C65}"/>
                </a:ext>
              </a:extLst>
            </p:cNvPr>
            <p:cNvSpPr/>
            <p:nvPr/>
          </p:nvSpPr>
          <p:spPr>
            <a:xfrm>
              <a:off x="4876780" y="2455589"/>
              <a:ext cx="407774" cy="319103"/>
            </a:xfrm>
            <a:custGeom>
              <a:avLst/>
              <a:gdLst/>
              <a:ahLst/>
              <a:cxnLst/>
              <a:rect l="l" t="t" r="r" b="b"/>
              <a:pathLst>
                <a:path w="12812" h="10026" extrusionOk="0">
                  <a:moveTo>
                    <a:pt x="3608" y="393"/>
                  </a:moveTo>
                  <a:cubicBezTo>
                    <a:pt x="3942" y="393"/>
                    <a:pt x="4216" y="619"/>
                    <a:pt x="4216" y="905"/>
                  </a:cubicBezTo>
                  <a:lnTo>
                    <a:pt x="4216" y="929"/>
                  </a:lnTo>
                  <a:cubicBezTo>
                    <a:pt x="4025" y="857"/>
                    <a:pt x="3811" y="810"/>
                    <a:pt x="3608" y="810"/>
                  </a:cubicBezTo>
                  <a:cubicBezTo>
                    <a:pt x="3382" y="810"/>
                    <a:pt x="3192" y="857"/>
                    <a:pt x="2989" y="929"/>
                  </a:cubicBezTo>
                  <a:lnTo>
                    <a:pt x="2989" y="905"/>
                  </a:lnTo>
                  <a:cubicBezTo>
                    <a:pt x="2989" y="619"/>
                    <a:pt x="3275" y="393"/>
                    <a:pt x="3608" y="393"/>
                  </a:cubicBezTo>
                  <a:close/>
                  <a:moveTo>
                    <a:pt x="3620" y="1179"/>
                  </a:moveTo>
                  <a:cubicBezTo>
                    <a:pt x="4287" y="1179"/>
                    <a:pt x="4835" y="1739"/>
                    <a:pt x="4835" y="2405"/>
                  </a:cubicBezTo>
                  <a:cubicBezTo>
                    <a:pt x="4835" y="2536"/>
                    <a:pt x="4823" y="2655"/>
                    <a:pt x="4775" y="2774"/>
                  </a:cubicBezTo>
                  <a:cubicBezTo>
                    <a:pt x="4239" y="2239"/>
                    <a:pt x="3299" y="2012"/>
                    <a:pt x="3263" y="2012"/>
                  </a:cubicBezTo>
                  <a:cubicBezTo>
                    <a:pt x="3248" y="2009"/>
                    <a:pt x="3233" y="2008"/>
                    <a:pt x="3219" y="2008"/>
                  </a:cubicBezTo>
                  <a:cubicBezTo>
                    <a:pt x="3174" y="2008"/>
                    <a:pt x="3132" y="2021"/>
                    <a:pt x="3096" y="2048"/>
                  </a:cubicBezTo>
                  <a:cubicBezTo>
                    <a:pt x="3049" y="2072"/>
                    <a:pt x="3025" y="2131"/>
                    <a:pt x="3037" y="2191"/>
                  </a:cubicBezTo>
                  <a:cubicBezTo>
                    <a:pt x="3037" y="2215"/>
                    <a:pt x="3025" y="2322"/>
                    <a:pt x="2882" y="2465"/>
                  </a:cubicBezTo>
                  <a:cubicBezTo>
                    <a:pt x="2811" y="2536"/>
                    <a:pt x="2811" y="2655"/>
                    <a:pt x="2882" y="2727"/>
                  </a:cubicBezTo>
                  <a:cubicBezTo>
                    <a:pt x="2924" y="2768"/>
                    <a:pt x="2974" y="2789"/>
                    <a:pt x="3023" y="2789"/>
                  </a:cubicBezTo>
                  <a:cubicBezTo>
                    <a:pt x="3073" y="2789"/>
                    <a:pt x="3120" y="2768"/>
                    <a:pt x="3156" y="2727"/>
                  </a:cubicBezTo>
                  <a:cubicBezTo>
                    <a:pt x="3263" y="2631"/>
                    <a:pt x="3323" y="2524"/>
                    <a:pt x="3358" y="2429"/>
                  </a:cubicBezTo>
                  <a:cubicBezTo>
                    <a:pt x="3680" y="2524"/>
                    <a:pt x="4335" y="2762"/>
                    <a:pt x="4632" y="3179"/>
                  </a:cubicBezTo>
                  <a:cubicBezTo>
                    <a:pt x="4537" y="3655"/>
                    <a:pt x="4120" y="4013"/>
                    <a:pt x="3632" y="4013"/>
                  </a:cubicBezTo>
                  <a:cubicBezTo>
                    <a:pt x="3624" y="4013"/>
                    <a:pt x="3616" y="4013"/>
                    <a:pt x="3608" y="4013"/>
                  </a:cubicBezTo>
                  <a:cubicBezTo>
                    <a:pt x="3083" y="4013"/>
                    <a:pt x="2655" y="3636"/>
                    <a:pt x="2608" y="3120"/>
                  </a:cubicBezTo>
                  <a:cubicBezTo>
                    <a:pt x="2608" y="3084"/>
                    <a:pt x="2596" y="3060"/>
                    <a:pt x="2572" y="3048"/>
                  </a:cubicBezTo>
                  <a:cubicBezTo>
                    <a:pt x="2453" y="2846"/>
                    <a:pt x="2394" y="2631"/>
                    <a:pt x="2394" y="2405"/>
                  </a:cubicBezTo>
                  <a:cubicBezTo>
                    <a:pt x="2394" y="1739"/>
                    <a:pt x="2953" y="1179"/>
                    <a:pt x="3620" y="1179"/>
                  </a:cubicBezTo>
                  <a:close/>
                  <a:moveTo>
                    <a:pt x="4013" y="4334"/>
                  </a:moveTo>
                  <a:lnTo>
                    <a:pt x="4013" y="4536"/>
                  </a:lnTo>
                  <a:cubicBezTo>
                    <a:pt x="4025" y="4596"/>
                    <a:pt x="4037" y="4667"/>
                    <a:pt x="4061" y="4715"/>
                  </a:cubicBezTo>
                  <a:lnTo>
                    <a:pt x="3882" y="4870"/>
                  </a:lnTo>
                  <a:cubicBezTo>
                    <a:pt x="3805" y="4947"/>
                    <a:pt x="3701" y="4986"/>
                    <a:pt x="3598" y="4986"/>
                  </a:cubicBezTo>
                  <a:cubicBezTo>
                    <a:pt x="3495" y="4986"/>
                    <a:pt x="3394" y="4947"/>
                    <a:pt x="3323" y="4870"/>
                  </a:cubicBezTo>
                  <a:lnTo>
                    <a:pt x="3144" y="4715"/>
                  </a:lnTo>
                  <a:cubicBezTo>
                    <a:pt x="3168" y="4656"/>
                    <a:pt x="3180" y="4596"/>
                    <a:pt x="3180" y="4536"/>
                  </a:cubicBezTo>
                  <a:lnTo>
                    <a:pt x="3180" y="4334"/>
                  </a:lnTo>
                  <a:cubicBezTo>
                    <a:pt x="3323" y="4382"/>
                    <a:pt x="3454" y="4394"/>
                    <a:pt x="3596" y="4394"/>
                  </a:cubicBezTo>
                  <a:cubicBezTo>
                    <a:pt x="3751" y="4394"/>
                    <a:pt x="3882" y="4382"/>
                    <a:pt x="4013" y="4334"/>
                  </a:cubicBezTo>
                  <a:close/>
                  <a:moveTo>
                    <a:pt x="6013" y="5977"/>
                  </a:moveTo>
                  <a:lnTo>
                    <a:pt x="6013" y="5989"/>
                  </a:lnTo>
                  <a:lnTo>
                    <a:pt x="6025" y="7596"/>
                  </a:lnTo>
                  <a:cubicBezTo>
                    <a:pt x="6025" y="7596"/>
                    <a:pt x="6025" y="7608"/>
                    <a:pt x="6013" y="7608"/>
                  </a:cubicBezTo>
                  <a:lnTo>
                    <a:pt x="3620" y="7608"/>
                  </a:lnTo>
                  <a:cubicBezTo>
                    <a:pt x="3620" y="7608"/>
                    <a:pt x="3608" y="7608"/>
                    <a:pt x="3608" y="7596"/>
                  </a:cubicBezTo>
                  <a:lnTo>
                    <a:pt x="3608" y="5989"/>
                  </a:lnTo>
                  <a:cubicBezTo>
                    <a:pt x="3608" y="5989"/>
                    <a:pt x="3608" y="5977"/>
                    <a:pt x="3620" y="5977"/>
                  </a:cubicBezTo>
                  <a:close/>
                  <a:moveTo>
                    <a:pt x="4358" y="4941"/>
                  </a:moveTo>
                  <a:lnTo>
                    <a:pt x="4989" y="5263"/>
                  </a:lnTo>
                  <a:cubicBezTo>
                    <a:pt x="5120" y="5334"/>
                    <a:pt x="5216" y="5465"/>
                    <a:pt x="5216" y="5620"/>
                  </a:cubicBezTo>
                  <a:lnTo>
                    <a:pt x="3608" y="5620"/>
                  </a:lnTo>
                  <a:cubicBezTo>
                    <a:pt x="3394" y="5620"/>
                    <a:pt x="3215" y="5799"/>
                    <a:pt x="3215" y="6001"/>
                  </a:cubicBezTo>
                  <a:lnTo>
                    <a:pt x="3215" y="6822"/>
                  </a:lnTo>
                  <a:lnTo>
                    <a:pt x="2787" y="6822"/>
                  </a:lnTo>
                  <a:lnTo>
                    <a:pt x="2787" y="6060"/>
                  </a:lnTo>
                  <a:cubicBezTo>
                    <a:pt x="2787" y="5965"/>
                    <a:pt x="2692" y="5870"/>
                    <a:pt x="2596" y="5870"/>
                  </a:cubicBezTo>
                  <a:cubicBezTo>
                    <a:pt x="2489" y="5870"/>
                    <a:pt x="2394" y="5965"/>
                    <a:pt x="2394" y="6060"/>
                  </a:cubicBezTo>
                  <a:lnTo>
                    <a:pt x="2394" y="7013"/>
                  </a:lnTo>
                  <a:cubicBezTo>
                    <a:pt x="2394" y="7120"/>
                    <a:pt x="2489" y="7203"/>
                    <a:pt x="2596" y="7203"/>
                  </a:cubicBezTo>
                  <a:lnTo>
                    <a:pt x="3203" y="7203"/>
                  </a:lnTo>
                  <a:lnTo>
                    <a:pt x="3203" y="7620"/>
                  </a:lnTo>
                  <a:lnTo>
                    <a:pt x="3203" y="7644"/>
                  </a:lnTo>
                  <a:lnTo>
                    <a:pt x="2382" y="7644"/>
                  </a:lnTo>
                  <a:cubicBezTo>
                    <a:pt x="2156" y="7644"/>
                    <a:pt x="1965" y="7465"/>
                    <a:pt x="1965" y="7227"/>
                  </a:cubicBezTo>
                  <a:lnTo>
                    <a:pt x="1965" y="5632"/>
                  </a:lnTo>
                  <a:lnTo>
                    <a:pt x="2001" y="5632"/>
                  </a:lnTo>
                  <a:cubicBezTo>
                    <a:pt x="2001" y="5465"/>
                    <a:pt x="2084" y="5334"/>
                    <a:pt x="2215" y="5263"/>
                  </a:cubicBezTo>
                  <a:lnTo>
                    <a:pt x="2846" y="4941"/>
                  </a:lnTo>
                  <a:lnTo>
                    <a:pt x="3073" y="5156"/>
                  </a:lnTo>
                  <a:cubicBezTo>
                    <a:pt x="3215" y="5298"/>
                    <a:pt x="3406" y="5382"/>
                    <a:pt x="3608" y="5382"/>
                  </a:cubicBezTo>
                  <a:cubicBezTo>
                    <a:pt x="3799" y="5382"/>
                    <a:pt x="3989" y="5298"/>
                    <a:pt x="4144" y="5156"/>
                  </a:cubicBezTo>
                  <a:lnTo>
                    <a:pt x="4358" y="4941"/>
                  </a:lnTo>
                  <a:close/>
                  <a:moveTo>
                    <a:pt x="12026" y="7989"/>
                  </a:moveTo>
                  <a:lnTo>
                    <a:pt x="12026" y="8418"/>
                  </a:lnTo>
                  <a:lnTo>
                    <a:pt x="787" y="8418"/>
                  </a:lnTo>
                  <a:lnTo>
                    <a:pt x="787" y="7989"/>
                  </a:lnTo>
                  <a:close/>
                  <a:moveTo>
                    <a:pt x="3608" y="0"/>
                  </a:moveTo>
                  <a:cubicBezTo>
                    <a:pt x="3049" y="0"/>
                    <a:pt x="2620" y="405"/>
                    <a:pt x="2620" y="893"/>
                  </a:cubicBezTo>
                  <a:cubicBezTo>
                    <a:pt x="2620" y="977"/>
                    <a:pt x="2632" y="1060"/>
                    <a:pt x="2656" y="1131"/>
                  </a:cubicBezTo>
                  <a:cubicBezTo>
                    <a:pt x="2263" y="1417"/>
                    <a:pt x="2013" y="1881"/>
                    <a:pt x="2013" y="2405"/>
                  </a:cubicBezTo>
                  <a:cubicBezTo>
                    <a:pt x="2013" y="2679"/>
                    <a:pt x="2084" y="2953"/>
                    <a:pt x="2215" y="3191"/>
                  </a:cubicBezTo>
                  <a:cubicBezTo>
                    <a:pt x="2275" y="3596"/>
                    <a:pt x="2501" y="3917"/>
                    <a:pt x="2799" y="4144"/>
                  </a:cubicBezTo>
                  <a:lnTo>
                    <a:pt x="2799" y="4525"/>
                  </a:lnTo>
                  <a:lnTo>
                    <a:pt x="2799" y="4548"/>
                  </a:lnTo>
                  <a:lnTo>
                    <a:pt x="2037" y="4917"/>
                  </a:lnTo>
                  <a:cubicBezTo>
                    <a:pt x="1775" y="5048"/>
                    <a:pt x="1608" y="5322"/>
                    <a:pt x="1608" y="5620"/>
                  </a:cubicBezTo>
                  <a:lnTo>
                    <a:pt x="1608" y="7215"/>
                  </a:lnTo>
                  <a:cubicBezTo>
                    <a:pt x="1608" y="7358"/>
                    <a:pt x="1656" y="7513"/>
                    <a:pt x="1727" y="7632"/>
                  </a:cubicBezTo>
                  <a:lnTo>
                    <a:pt x="191" y="7632"/>
                  </a:lnTo>
                  <a:cubicBezTo>
                    <a:pt x="96" y="7632"/>
                    <a:pt x="1" y="7715"/>
                    <a:pt x="1" y="7823"/>
                  </a:cubicBezTo>
                  <a:cubicBezTo>
                    <a:pt x="1" y="7930"/>
                    <a:pt x="96" y="8013"/>
                    <a:pt x="191" y="8013"/>
                  </a:cubicBezTo>
                  <a:lnTo>
                    <a:pt x="406" y="8013"/>
                  </a:lnTo>
                  <a:lnTo>
                    <a:pt x="406" y="9835"/>
                  </a:lnTo>
                  <a:cubicBezTo>
                    <a:pt x="406" y="9930"/>
                    <a:pt x="489" y="10025"/>
                    <a:pt x="596" y="10025"/>
                  </a:cubicBezTo>
                  <a:cubicBezTo>
                    <a:pt x="703" y="10025"/>
                    <a:pt x="787" y="9930"/>
                    <a:pt x="787" y="9835"/>
                  </a:cubicBezTo>
                  <a:lnTo>
                    <a:pt x="787" y="8823"/>
                  </a:lnTo>
                  <a:lnTo>
                    <a:pt x="12026" y="8823"/>
                  </a:lnTo>
                  <a:lnTo>
                    <a:pt x="12026" y="9835"/>
                  </a:lnTo>
                  <a:cubicBezTo>
                    <a:pt x="12026" y="9930"/>
                    <a:pt x="12121" y="10025"/>
                    <a:pt x="12217" y="10025"/>
                  </a:cubicBezTo>
                  <a:cubicBezTo>
                    <a:pt x="12324" y="10025"/>
                    <a:pt x="12419" y="9930"/>
                    <a:pt x="12419" y="9835"/>
                  </a:cubicBezTo>
                  <a:lnTo>
                    <a:pt x="12419" y="8013"/>
                  </a:lnTo>
                  <a:lnTo>
                    <a:pt x="12621" y="8013"/>
                  </a:lnTo>
                  <a:cubicBezTo>
                    <a:pt x="12728" y="8013"/>
                    <a:pt x="12812" y="7930"/>
                    <a:pt x="12812" y="7823"/>
                  </a:cubicBezTo>
                  <a:cubicBezTo>
                    <a:pt x="12800" y="7704"/>
                    <a:pt x="12717" y="7632"/>
                    <a:pt x="12609" y="7632"/>
                  </a:cubicBezTo>
                  <a:lnTo>
                    <a:pt x="6406" y="7632"/>
                  </a:lnTo>
                  <a:lnTo>
                    <a:pt x="6406" y="7608"/>
                  </a:lnTo>
                  <a:lnTo>
                    <a:pt x="6406" y="6001"/>
                  </a:lnTo>
                  <a:cubicBezTo>
                    <a:pt x="6406" y="5799"/>
                    <a:pt x="6228" y="5620"/>
                    <a:pt x="6013" y="5620"/>
                  </a:cubicBezTo>
                  <a:lnTo>
                    <a:pt x="5597" y="5620"/>
                  </a:lnTo>
                  <a:cubicBezTo>
                    <a:pt x="5597" y="5322"/>
                    <a:pt x="5430" y="5048"/>
                    <a:pt x="5168" y="4917"/>
                  </a:cubicBezTo>
                  <a:lnTo>
                    <a:pt x="4406" y="4548"/>
                  </a:lnTo>
                  <a:lnTo>
                    <a:pt x="4406" y="4525"/>
                  </a:lnTo>
                  <a:lnTo>
                    <a:pt x="4406" y="4144"/>
                  </a:lnTo>
                  <a:cubicBezTo>
                    <a:pt x="4716" y="3929"/>
                    <a:pt x="4942" y="3596"/>
                    <a:pt x="4989" y="3191"/>
                  </a:cubicBezTo>
                  <a:cubicBezTo>
                    <a:pt x="5120" y="2953"/>
                    <a:pt x="5192" y="2667"/>
                    <a:pt x="5192" y="2405"/>
                  </a:cubicBezTo>
                  <a:cubicBezTo>
                    <a:pt x="5192" y="1881"/>
                    <a:pt x="4942" y="1417"/>
                    <a:pt x="4561" y="1131"/>
                  </a:cubicBezTo>
                  <a:cubicBezTo>
                    <a:pt x="4585" y="1060"/>
                    <a:pt x="4585" y="988"/>
                    <a:pt x="4585" y="893"/>
                  </a:cubicBezTo>
                  <a:cubicBezTo>
                    <a:pt x="4585" y="405"/>
                    <a:pt x="4144" y="0"/>
                    <a:pt x="3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2613;p65">
              <a:extLst>
                <a:ext uri="{FF2B5EF4-FFF2-40B4-BE49-F238E27FC236}">
                  <a16:creationId xmlns:a16="http://schemas.microsoft.com/office/drawing/2014/main" id="{D5DDEE1E-8B0F-41F3-B013-119FA0CBC857}"/>
                </a:ext>
              </a:extLst>
            </p:cNvPr>
            <p:cNvSpPr/>
            <p:nvPr/>
          </p:nvSpPr>
          <p:spPr>
            <a:xfrm>
              <a:off x="5017012" y="2666287"/>
              <a:ext cx="25016" cy="12158"/>
            </a:xfrm>
            <a:custGeom>
              <a:avLst/>
              <a:gdLst/>
              <a:ahLst/>
              <a:cxnLst/>
              <a:rect l="l" t="t" r="r" b="b"/>
              <a:pathLst>
                <a:path w="786" h="382" extrusionOk="0">
                  <a:moveTo>
                    <a:pt x="191" y="0"/>
                  </a:moveTo>
                  <a:cubicBezTo>
                    <a:pt x="83" y="0"/>
                    <a:pt x="0" y="83"/>
                    <a:pt x="0" y="191"/>
                  </a:cubicBezTo>
                  <a:cubicBezTo>
                    <a:pt x="0" y="298"/>
                    <a:pt x="83" y="381"/>
                    <a:pt x="191" y="381"/>
                  </a:cubicBezTo>
                  <a:lnTo>
                    <a:pt x="595" y="381"/>
                  </a:lnTo>
                  <a:cubicBezTo>
                    <a:pt x="702" y="381"/>
                    <a:pt x="786" y="298"/>
                    <a:pt x="786" y="191"/>
                  </a:cubicBezTo>
                  <a:cubicBezTo>
                    <a:pt x="786" y="83"/>
                    <a:pt x="702" y="0"/>
                    <a:pt x="5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643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5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build="p"/>
      <p:bldP spid="5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EA3F2"/>
                </a:solidFill>
              </a:rPr>
              <a:t>04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577679"/>
            <a:ext cx="5556573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Work performed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5023149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Udemy Course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Application Replica&gt;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chemeClr val="accent3"/>
                </a:solidFill>
              </a:rPr>
              <a:t>course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w</a:t>
            </a:r>
            <a:r>
              <a:rPr lang="en" sz="1400" dirty="0">
                <a:solidFill>
                  <a:schemeClr val="accent3"/>
                </a:solidFill>
              </a:rPr>
              <a:t>ork-perf.html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10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The course was based on video classes explaining the framework theoretically.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Beyond that the course had several minor projects which assisted to absorb the knowledge in practice.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49" y="2612625"/>
            <a:ext cx="5640791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>
                <a:solidFill>
                  <a:srgbClr val="2EA3F2"/>
                </a:solidFill>
              </a:rPr>
              <a:t>Practical</a:t>
            </a:r>
            <a:r>
              <a:rPr lang="pt-PT" dirty="0">
                <a:solidFill>
                  <a:srgbClr val="2EA3F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&lt; /2 &gt; 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517962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Theoretical</a:t>
            </a:r>
            <a:r>
              <a:rPr lang="en" dirty="0"/>
              <a:t> </a:t>
            </a:r>
            <a:r>
              <a:rPr lang="en" dirty="0">
                <a:solidFill>
                  <a:srgbClr val="2EA3F2"/>
                </a:solidFill>
              </a:rPr>
              <a:t>&lt; /1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work-perf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 dirty="0" err="1">
                <a:solidFill>
                  <a:schemeClr val="accent3"/>
                </a:solidFill>
              </a:rPr>
              <a:t>course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376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27" name="Google Shape;2630;p50">
            <a:extLst>
              <a:ext uri="{FF2B5EF4-FFF2-40B4-BE49-F238E27FC236}">
                <a16:creationId xmlns:a16="http://schemas.microsoft.com/office/drawing/2014/main" id="{04BCCBB6-32C6-4984-AA02-9662543D8398}"/>
              </a:ext>
            </a:extLst>
          </p:cNvPr>
          <p:cNvGrpSpPr/>
          <p:nvPr/>
        </p:nvGrpSpPr>
        <p:grpSpPr>
          <a:xfrm>
            <a:off x="1674995" y="1394804"/>
            <a:ext cx="365742" cy="365754"/>
            <a:chOff x="3826463" y="1356825"/>
            <a:chExt cx="366475" cy="366450"/>
          </a:xfrm>
        </p:grpSpPr>
        <p:sp>
          <p:nvSpPr>
            <p:cNvPr id="28" name="Google Shape;2631;p50">
              <a:extLst>
                <a:ext uri="{FF2B5EF4-FFF2-40B4-BE49-F238E27FC236}">
                  <a16:creationId xmlns:a16="http://schemas.microsoft.com/office/drawing/2014/main" id="{9FA9AFF1-0AA9-4547-9172-602B7BF91722}"/>
                </a:ext>
              </a:extLst>
            </p:cNvPr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32;p50">
              <a:extLst>
                <a:ext uri="{FF2B5EF4-FFF2-40B4-BE49-F238E27FC236}">
                  <a16:creationId xmlns:a16="http://schemas.microsoft.com/office/drawing/2014/main" id="{AD48420A-9EC5-4194-9275-D81F924D1B1D}"/>
                </a:ext>
              </a:extLst>
            </p:cNvPr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33;p50">
              <a:extLst>
                <a:ext uri="{FF2B5EF4-FFF2-40B4-BE49-F238E27FC236}">
                  <a16:creationId xmlns:a16="http://schemas.microsoft.com/office/drawing/2014/main" id="{2B1B4586-C41E-4670-B477-E58903D98BFC}"/>
                </a:ext>
              </a:extLst>
            </p:cNvPr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34;p50">
              <a:extLst>
                <a:ext uri="{FF2B5EF4-FFF2-40B4-BE49-F238E27FC236}">
                  <a16:creationId xmlns:a16="http://schemas.microsoft.com/office/drawing/2014/main" id="{8BCEEA20-FBEF-4ADF-BD86-1C8AF3B6EADF}"/>
                </a:ext>
              </a:extLst>
            </p:cNvPr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35;p50">
              <a:extLst>
                <a:ext uri="{FF2B5EF4-FFF2-40B4-BE49-F238E27FC236}">
                  <a16:creationId xmlns:a16="http://schemas.microsoft.com/office/drawing/2014/main" id="{454AD702-DA5E-40C5-9222-5C6DC8DA7C39}"/>
                </a:ext>
              </a:extLst>
            </p:cNvPr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36;p50">
              <a:extLst>
                <a:ext uri="{FF2B5EF4-FFF2-40B4-BE49-F238E27FC236}">
                  <a16:creationId xmlns:a16="http://schemas.microsoft.com/office/drawing/2014/main" id="{E5E3EA1B-4086-4118-A4BE-55F08EC9BA22}"/>
                </a:ext>
              </a:extLst>
            </p:cNvPr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37;p50">
              <a:extLst>
                <a:ext uri="{FF2B5EF4-FFF2-40B4-BE49-F238E27FC236}">
                  <a16:creationId xmlns:a16="http://schemas.microsoft.com/office/drawing/2014/main" id="{03D5A773-F338-45CC-8BE9-7757A2FD08D2}"/>
                </a:ext>
              </a:extLst>
            </p:cNvPr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38;p50">
              <a:extLst>
                <a:ext uri="{FF2B5EF4-FFF2-40B4-BE49-F238E27FC236}">
                  <a16:creationId xmlns:a16="http://schemas.microsoft.com/office/drawing/2014/main" id="{667D061B-FBF3-45F4-91C2-1A0E45C240DC}"/>
                </a:ext>
              </a:extLst>
            </p:cNvPr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39;p50">
              <a:extLst>
                <a:ext uri="{FF2B5EF4-FFF2-40B4-BE49-F238E27FC236}">
                  <a16:creationId xmlns:a16="http://schemas.microsoft.com/office/drawing/2014/main" id="{816CEDDF-C245-4126-8BC1-F6234FC0A35B}"/>
                </a:ext>
              </a:extLst>
            </p:cNvPr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40;p50">
              <a:extLst>
                <a:ext uri="{FF2B5EF4-FFF2-40B4-BE49-F238E27FC236}">
                  <a16:creationId xmlns:a16="http://schemas.microsoft.com/office/drawing/2014/main" id="{E252E158-D688-46CD-A7C7-B76138185635}"/>
                </a:ext>
              </a:extLst>
            </p:cNvPr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41;p50">
              <a:extLst>
                <a:ext uri="{FF2B5EF4-FFF2-40B4-BE49-F238E27FC236}">
                  <a16:creationId xmlns:a16="http://schemas.microsoft.com/office/drawing/2014/main" id="{B2A66570-0464-4898-BE07-184F75F599F2}"/>
                </a:ext>
              </a:extLst>
            </p:cNvPr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42;p50">
              <a:extLst>
                <a:ext uri="{FF2B5EF4-FFF2-40B4-BE49-F238E27FC236}">
                  <a16:creationId xmlns:a16="http://schemas.microsoft.com/office/drawing/2014/main" id="{1082FD55-9D6D-4183-87F4-D74D979B6CAB}"/>
                </a:ext>
              </a:extLst>
            </p:cNvPr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2910;p50">
            <a:extLst>
              <a:ext uri="{FF2B5EF4-FFF2-40B4-BE49-F238E27FC236}">
                <a16:creationId xmlns:a16="http://schemas.microsoft.com/office/drawing/2014/main" id="{B99EE80B-7DDF-4C55-84C5-AFFB961B29F3}"/>
              </a:ext>
            </a:extLst>
          </p:cNvPr>
          <p:cNvGrpSpPr/>
          <p:nvPr/>
        </p:nvGrpSpPr>
        <p:grpSpPr>
          <a:xfrm>
            <a:off x="1681478" y="3351631"/>
            <a:ext cx="365747" cy="365752"/>
            <a:chOff x="2036988" y="4249875"/>
            <a:chExt cx="525725" cy="524300"/>
          </a:xfrm>
        </p:grpSpPr>
        <p:sp>
          <p:nvSpPr>
            <p:cNvPr id="41" name="Google Shape;2911;p50">
              <a:extLst>
                <a:ext uri="{FF2B5EF4-FFF2-40B4-BE49-F238E27FC236}">
                  <a16:creationId xmlns:a16="http://schemas.microsoft.com/office/drawing/2014/main" id="{01A1A362-0EF7-4C2B-AB2B-D61C19BB8EF2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12;p50">
              <a:extLst>
                <a:ext uri="{FF2B5EF4-FFF2-40B4-BE49-F238E27FC236}">
                  <a16:creationId xmlns:a16="http://schemas.microsoft.com/office/drawing/2014/main" id="{97A90F64-5A6A-413B-B42C-F11A1BA64857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13;p50">
              <a:extLst>
                <a:ext uri="{FF2B5EF4-FFF2-40B4-BE49-F238E27FC236}">
                  <a16:creationId xmlns:a16="http://schemas.microsoft.com/office/drawing/2014/main" id="{694E08C4-0177-406C-B9A9-E81D63350B5A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14;p50">
              <a:extLst>
                <a:ext uri="{FF2B5EF4-FFF2-40B4-BE49-F238E27FC236}">
                  <a16:creationId xmlns:a16="http://schemas.microsoft.com/office/drawing/2014/main" id="{9ECCF52E-60B6-4240-B47C-67F8471D8E8F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15;p50">
              <a:extLst>
                <a:ext uri="{FF2B5EF4-FFF2-40B4-BE49-F238E27FC236}">
                  <a16:creationId xmlns:a16="http://schemas.microsoft.com/office/drawing/2014/main" id="{89FC2FDE-7FE2-451B-B68F-A16AF3071DE6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16;p50">
              <a:extLst>
                <a:ext uri="{FF2B5EF4-FFF2-40B4-BE49-F238E27FC236}">
                  <a16:creationId xmlns:a16="http://schemas.microsoft.com/office/drawing/2014/main" id="{7E11E0A8-4D3B-47C1-ADEA-3F6FBE825250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17;p50">
              <a:extLst>
                <a:ext uri="{FF2B5EF4-FFF2-40B4-BE49-F238E27FC236}">
                  <a16:creationId xmlns:a16="http://schemas.microsoft.com/office/drawing/2014/main" id="{1FC457BE-C177-4BA5-89F1-34CAC42F3638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918;p50">
              <a:extLst>
                <a:ext uri="{FF2B5EF4-FFF2-40B4-BE49-F238E27FC236}">
                  <a16:creationId xmlns:a16="http://schemas.microsoft.com/office/drawing/2014/main" id="{7484C66D-4DE9-478F-97DC-18B0D25AAAE9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919;p50">
              <a:extLst>
                <a:ext uri="{FF2B5EF4-FFF2-40B4-BE49-F238E27FC236}">
                  <a16:creationId xmlns:a16="http://schemas.microsoft.com/office/drawing/2014/main" id="{D182C06F-6BE9-40B7-B611-B9F221B912B9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920;p50">
              <a:extLst>
                <a:ext uri="{FF2B5EF4-FFF2-40B4-BE49-F238E27FC236}">
                  <a16:creationId xmlns:a16="http://schemas.microsoft.com/office/drawing/2014/main" id="{8812BA37-D2FF-48A9-953B-F4874C33FD67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961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5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build="p"/>
      <p:bldP spid="5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2D843-A1D4-41CB-9E8D-9E60D9A18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785"/>
          <a:stretch/>
        </p:blipFill>
        <p:spPr>
          <a:xfrm>
            <a:off x="5156948" y="1303155"/>
            <a:ext cx="3608918" cy="2125082"/>
          </a:xfrm>
          <a:prstGeom prst="rect">
            <a:avLst/>
          </a:prstGeom>
        </p:spPr>
      </p:pic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Application </a:t>
            </a:r>
            <a:r>
              <a:rPr lang="en" dirty="0">
                <a:solidFill>
                  <a:srgbClr val="2EA3F2"/>
                </a:solidFill>
              </a:rPr>
              <a:t>Replica</a:t>
            </a:r>
            <a:r>
              <a:rPr lang="en" dirty="0">
                <a:solidFill>
                  <a:schemeClr val="accent6"/>
                </a:solidFill>
              </a:rPr>
              <a:t> 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course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optiply</a:t>
            </a:r>
            <a:r>
              <a:rPr lang="en" sz="1400" dirty="0">
                <a:solidFill>
                  <a:schemeClr val="accent3"/>
                </a:solidFill>
              </a:rPr>
              <a:t>.ts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1" name="Google Shape;3188;p56">
            <a:extLst>
              <a:ext uri="{FF2B5EF4-FFF2-40B4-BE49-F238E27FC236}">
                <a16:creationId xmlns:a16="http://schemas.microsoft.com/office/drawing/2014/main" id="{3142E336-5B85-4603-B926-F42BD8D8C2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9664" y="1561081"/>
            <a:ext cx="1956151" cy="1956163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grpSp>
        <p:nvGrpSpPr>
          <p:cNvPr id="13" name="Google Shape;2531;p48">
            <a:extLst>
              <a:ext uri="{FF2B5EF4-FFF2-40B4-BE49-F238E27FC236}">
                <a16:creationId xmlns:a16="http://schemas.microsoft.com/office/drawing/2014/main" id="{2F605D49-7A97-4825-BE28-C8847EBE8DDD}"/>
              </a:ext>
            </a:extLst>
          </p:cNvPr>
          <p:cNvGrpSpPr/>
          <p:nvPr/>
        </p:nvGrpSpPr>
        <p:grpSpPr>
          <a:xfrm>
            <a:off x="4994678" y="1173377"/>
            <a:ext cx="3894310" cy="3143129"/>
            <a:chOff x="4994678" y="1173377"/>
            <a:chExt cx="3439196" cy="2775803"/>
          </a:xfrm>
        </p:grpSpPr>
        <p:grpSp>
          <p:nvGrpSpPr>
            <p:cNvPr id="14" name="Google Shape;2532;p48">
              <a:extLst>
                <a:ext uri="{FF2B5EF4-FFF2-40B4-BE49-F238E27FC236}">
                  <a16:creationId xmlns:a16="http://schemas.microsoft.com/office/drawing/2014/main" id="{274872C9-D17F-4C14-9668-2110D7FC1F39}"/>
                </a:ext>
              </a:extLst>
            </p:cNvPr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16" name="Google Shape;2533;p48">
                <a:extLst>
                  <a:ext uri="{FF2B5EF4-FFF2-40B4-BE49-F238E27FC236}">
                    <a16:creationId xmlns:a16="http://schemas.microsoft.com/office/drawing/2014/main" id="{93E5430D-67A6-419F-BF02-41548155F355}"/>
                  </a:ext>
                </a:extLst>
              </p:cNvPr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18" name="Google Shape;2534;p48">
                  <a:extLst>
                    <a:ext uri="{FF2B5EF4-FFF2-40B4-BE49-F238E27FC236}">
                      <a16:creationId xmlns:a16="http://schemas.microsoft.com/office/drawing/2014/main" id="{5D57CE92-936C-423D-82B1-80D2C4BA6A13}"/>
                    </a:ext>
                  </a:extLst>
                </p:cNvPr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20" name="Google Shape;2535;p48">
                    <a:extLst>
                      <a:ext uri="{FF2B5EF4-FFF2-40B4-BE49-F238E27FC236}">
                        <a16:creationId xmlns:a16="http://schemas.microsoft.com/office/drawing/2014/main" id="{478C162C-65FA-4DFC-B9B1-D23365B81122}"/>
                      </a:ext>
                    </a:extLst>
                  </p:cNvPr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21" name="Google Shape;2536;p48">
                    <a:extLst>
                      <a:ext uri="{FF2B5EF4-FFF2-40B4-BE49-F238E27FC236}">
                        <a16:creationId xmlns:a16="http://schemas.microsoft.com/office/drawing/2014/main" id="{496895E2-72EF-4DCE-835C-3E404EC65D61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9" name="Google Shape;2537;p48">
                  <a:extLst>
                    <a:ext uri="{FF2B5EF4-FFF2-40B4-BE49-F238E27FC236}">
                      <a16:creationId xmlns:a16="http://schemas.microsoft.com/office/drawing/2014/main" id="{AE7B3A05-D7ED-42BF-A9D5-BBE879B9FCB3}"/>
                    </a:ext>
                  </a:extLst>
                </p:cNvPr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7" name="Google Shape;2538;p48">
                <a:extLst>
                  <a:ext uri="{FF2B5EF4-FFF2-40B4-BE49-F238E27FC236}">
                    <a16:creationId xmlns:a16="http://schemas.microsoft.com/office/drawing/2014/main" id="{7E9591F6-2698-4CB4-9C37-418257EE0B87}"/>
                  </a:ext>
                </a:extLst>
              </p:cNvPr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15" name="Google Shape;2539;p48">
              <a:extLst>
                <a:ext uri="{FF2B5EF4-FFF2-40B4-BE49-F238E27FC236}">
                  <a16:creationId xmlns:a16="http://schemas.microsoft.com/office/drawing/2014/main" id="{4D70D7B4-3557-48C5-A147-546FBE6D1677}"/>
                </a:ext>
              </a:extLst>
            </p:cNvPr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458513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131998-E88D-45FA-992E-1528060D4B1E}"/>
              </a:ext>
            </a:extLst>
          </p:cNvPr>
          <p:cNvSpPr/>
          <p:nvPr/>
        </p:nvSpPr>
        <p:spPr>
          <a:xfrm>
            <a:off x="0" y="0"/>
            <a:ext cx="9144000" cy="5357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Google Shape;814;p39"/>
          <p:cNvSpPr txBox="1">
            <a:spLocks noGrp="1"/>
          </p:cNvSpPr>
          <p:nvPr>
            <p:ph type="title"/>
          </p:nvPr>
        </p:nvSpPr>
        <p:spPr>
          <a:xfrm>
            <a:off x="138624" y="-444610"/>
            <a:ext cx="5062026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Critical Review </a:t>
            </a:r>
            <a:r>
              <a:rPr lang="en" dirty="0">
                <a:solidFill>
                  <a:schemeClr val="accent6"/>
                </a:solidFill>
              </a:rPr>
              <a:t>{ ? }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01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Introduction</a:t>
            </a:r>
            <a:endParaRPr dirty="0">
              <a:solidFill>
                <a:srgbClr val="2EA3F2"/>
              </a:solidFill>
            </a:endParaRPr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280025" y="1943539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02</a:t>
            </a:r>
            <a:endParaRPr dirty="0">
              <a:solidFill>
                <a:srgbClr val="2EA3F2"/>
              </a:solidFill>
            </a:endParaRPr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152125" y="1943551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Corporate environment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3152125" y="2546615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03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4024224" y="2546603"/>
            <a:ext cx="3405271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Development environment</a:t>
            </a:r>
            <a:endParaRPr dirty="0">
              <a:solidFill>
                <a:srgbClr val="2EA3F2"/>
              </a:solidFill>
            </a:endParaRPr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Table Of </a:t>
            </a:r>
            <a:r>
              <a:rPr lang="en" dirty="0">
                <a:solidFill>
                  <a:schemeClr val="accent6"/>
                </a:solidFill>
              </a:rPr>
              <a:t>‘Contents’ 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cover.html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contents.css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30" name="Google Shape;486;p29">
            <a:extLst>
              <a:ext uri="{FF2B5EF4-FFF2-40B4-BE49-F238E27FC236}">
                <a16:creationId xmlns:a16="http://schemas.microsoft.com/office/drawing/2014/main" id="{B559FB33-6D7F-4749-9157-8301DBFEE496}"/>
              </a:ext>
            </a:extLst>
          </p:cNvPr>
          <p:cNvSpPr txBox="1">
            <a:spLocks/>
          </p:cNvSpPr>
          <p:nvPr/>
        </p:nvSpPr>
        <p:spPr>
          <a:xfrm flipH="1">
            <a:off x="4024225" y="3156542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>
                <a:solidFill>
                  <a:srgbClr val="2EA3F2"/>
                </a:solidFill>
              </a:rPr>
              <a:t>04</a:t>
            </a:r>
          </a:p>
        </p:txBody>
      </p:sp>
      <p:sp>
        <p:nvSpPr>
          <p:cNvPr id="31" name="Google Shape;488;p29">
            <a:extLst>
              <a:ext uri="{FF2B5EF4-FFF2-40B4-BE49-F238E27FC236}">
                <a16:creationId xmlns:a16="http://schemas.microsoft.com/office/drawing/2014/main" id="{64142494-9905-42EA-9406-A361DD88654A}"/>
              </a:ext>
            </a:extLst>
          </p:cNvPr>
          <p:cNvSpPr txBox="1">
            <a:spLocks/>
          </p:cNvSpPr>
          <p:nvPr/>
        </p:nvSpPr>
        <p:spPr>
          <a:xfrm>
            <a:off x="4896325" y="3156530"/>
            <a:ext cx="312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dirty="0" err="1">
                <a:solidFill>
                  <a:schemeClr val="accent6"/>
                </a:solidFill>
              </a:rPr>
              <a:t>Work</a:t>
            </a:r>
            <a:r>
              <a:rPr lang="pt-PT" dirty="0">
                <a:solidFill>
                  <a:schemeClr val="accent6"/>
                </a:solidFill>
              </a:rPr>
              <a:t> </a:t>
            </a:r>
            <a:r>
              <a:rPr lang="pt-PT" dirty="0" err="1">
                <a:solidFill>
                  <a:schemeClr val="accent6"/>
                </a:solidFill>
              </a:rPr>
              <a:t>performed</a:t>
            </a:r>
            <a:endParaRPr lang="pt-PT" dirty="0">
              <a:solidFill>
                <a:schemeClr val="accent6"/>
              </a:solidFill>
            </a:endParaRPr>
          </a:p>
        </p:txBody>
      </p:sp>
      <p:sp>
        <p:nvSpPr>
          <p:cNvPr id="32" name="Google Shape;486;p29">
            <a:extLst>
              <a:ext uri="{FF2B5EF4-FFF2-40B4-BE49-F238E27FC236}">
                <a16:creationId xmlns:a16="http://schemas.microsoft.com/office/drawing/2014/main" id="{814D3751-FB7E-42DC-B1DB-EE9D6DE90711}"/>
              </a:ext>
            </a:extLst>
          </p:cNvPr>
          <p:cNvSpPr txBox="1">
            <a:spLocks/>
          </p:cNvSpPr>
          <p:nvPr/>
        </p:nvSpPr>
        <p:spPr>
          <a:xfrm flipH="1">
            <a:off x="4896325" y="3752716"/>
            <a:ext cx="872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dirty="0">
                <a:solidFill>
                  <a:schemeClr val="accent6"/>
                </a:solidFill>
              </a:rPr>
              <a:t>05</a:t>
            </a:r>
          </a:p>
        </p:txBody>
      </p:sp>
      <p:sp>
        <p:nvSpPr>
          <p:cNvPr id="33" name="Google Shape;488;p29">
            <a:extLst>
              <a:ext uri="{FF2B5EF4-FFF2-40B4-BE49-F238E27FC236}">
                <a16:creationId xmlns:a16="http://schemas.microsoft.com/office/drawing/2014/main" id="{BC1A83E3-47B6-4C7F-84DA-B3334C0FD2C6}"/>
              </a:ext>
            </a:extLst>
          </p:cNvPr>
          <p:cNvSpPr txBox="1">
            <a:spLocks/>
          </p:cNvSpPr>
          <p:nvPr/>
        </p:nvSpPr>
        <p:spPr>
          <a:xfrm>
            <a:off x="5768425" y="3752704"/>
            <a:ext cx="312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pt-PT" dirty="0" err="1">
                <a:solidFill>
                  <a:srgbClr val="2EA3F2"/>
                </a:solidFill>
              </a:rPr>
              <a:t>Critical</a:t>
            </a:r>
            <a:r>
              <a:rPr lang="pt-PT" dirty="0">
                <a:solidFill>
                  <a:srgbClr val="2EA3F2"/>
                </a:solidFill>
              </a:rPr>
              <a:t> </a:t>
            </a:r>
            <a:r>
              <a:rPr lang="pt-PT" dirty="0" err="1">
                <a:solidFill>
                  <a:srgbClr val="2EA3F2"/>
                </a:solidFill>
              </a:rPr>
              <a:t>review</a:t>
            </a:r>
            <a:endParaRPr lang="pt-PT" dirty="0">
              <a:solidFill>
                <a:srgbClr val="2EA3F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/>
      <p:bldP spid="482" grpId="0" build="p"/>
      <p:bldP spid="483" grpId="0"/>
      <p:bldP spid="485" grpId="0" build="p"/>
      <p:bldP spid="486" grpId="0"/>
      <p:bldP spid="488" grpId="0" build="p"/>
      <p:bldP spid="48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EA3F2"/>
                </a:solidFill>
              </a:rPr>
              <a:t>01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577679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Introduction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Activity performed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Technologies used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Methods applied 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sz="1400" dirty="0">
                <a:solidFill>
                  <a:schemeClr val="accent3"/>
                </a:solidFill>
              </a:rPr>
              <a:t>orp-env.html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EA3F2"/>
                </a:solidFill>
              </a:rPr>
              <a:t>02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577679"/>
            <a:ext cx="5556573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Corporate Environment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5023149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About Optiply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Team Structure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Infrastructures and Environment 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D763F3C-010D-48C2-9426-39B4A1A63AA0}"/>
              </a:ext>
            </a:extLst>
          </p:cNvPr>
          <p:cNvSpPr/>
          <p:nvPr/>
        </p:nvSpPr>
        <p:spPr>
          <a:xfrm>
            <a:off x="4566020" y="-168271"/>
            <a:ext cx="4685551" cy="712694"/>
          </a:xfrm>
          <a:prstGeom prst="rect">
            <a:avLst/>
          </a:prstGeom>
          <a:solidFill>
            <a:srgbClr val="2E3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sz="1400" dirty="0">
                <a:solidFill>
                  <a:schemeClr val="accent3"/>
                </a:solidFill>
              </a:rPr>
              <a:t>orp-env.html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C87F78-4231-49ED-8F78-4CECC886F2C5}"/>
              </a:ext>
            </a:extLst>
          </p:cNvPr>
          <p:cNvSpPr/>
          <p:nvPr/>
        </p:nvSpPr>
        <p:spPr>
          <a:xfrm>
            <a:off x="-112802" y="-168271"/>
            <a:ext cx="4685551" cy="712694"/>
          </a:xfrm>
          <a:prstGeom prst="rect">
            <a:avLst/>
          </a:prstGeom>
          <a:solidFill>
            <a:srgbClr val="161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intro.html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28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4040F8-3A41-4809-B614-03659B4A731B}"/>
              </a:ext>
            </a:extLst>
          </p:cNvPr>
          <p:cNvSpPr/>
          <p:nvPr/>
        </p:nvSpPr>
        <p:spPr>
          <a:xfrm>
            <a:off x="6841213" y="988353"/>
            <a:ext cx="1035681" cy="1035681"/>
          </a:xfrm>
          <a:custGeom>
            <a:avLst/>
            <a:gdLst>
              <a:gd name="connsiteX0" fmla="*/ 0 w 1035681"/>
              <a:gd name="connsiteY0" fmla="*/ 0 h 1035681"/>
              <a:gd name="connsiteX1" fmla="*/ 0 w 1035681"/>
              <a:gd name="connsiteY1" fmla="*/ 0 h 1035681"/>
              <a:gd name="connsiteX2" fmla="*/ 538554 w 1035681"/>
              <a:gd name="connsiteY2" fmla="*/ 0 h 1035681"/>
              <a:gd name="connsiteX3" fmla="*/ 1035681 w 1035681"/>
              <a:gd name="connsiteY3" fmla="*/ 0 h 1035681"/>
              <a:gd name="connsiteX4" fmla="*/ 1035681 w 1035681"/>
              <a:gd name="connsiteY4" fmla="*/ 0 h 1035681"/>
              <a:gd name="connsiteX5" fmla="*/ 1035681 w 1035681"/>
              <a:gd name="connsiteY5" fmla="*/ 486770 h 1035681"/>
              <a:gd name="connsiteX6" fmla="*/ 1035681 w 1035681"/>
              <a:gd name="connsiteY6" fmla="*/ 1035681 h 1035681"/>
              <a:gd name="connsiteX7" fmla="*/ 1035681 w 1035681"/>
              <a:gd name="connsiteY7" fmla="*/ 1035681 h 1035681"/>
              <a:gd name="connsiteX8" fmla="*/ 538554 w 1035681"/>
              <a:gd name="connsiteY8" fmla="*/ 1035681 h 1035681"/>
              <a:gd name="connsiteX9" fmla="*/ 0 w 1035681"/>
              <a:gd name="connsiteY9" fmla="*/ 1035681 h 1035681"/>
              <a:gd name="connsiteX10" fmla="*/ 0 w 1035681"/>
              <a:gd name="connsiteY10" fmla="*/ 1035681 h 1035681"/>
              <a:gd name="connsiteX11" fmla="*/ 0 w 1035681"/>
              <a:gd name="connsiteY11" fmla="*/ 528197 h 1035681"/>
              <a:gd name="connsiteX12" fmla="*/ 0 w 1035681"/>
              <a:gd name="connsiteY12" fmla="*/ 0 h 103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5681" h="1035681" fill="none" extrusionOk="0">
                <a:moveTo>
                  <a:pt x="0" y="0"/>
                </a:moveTo>
                <a:lnTo>
                  <a:pt x="0" y="0"/>
                </a:lnTo>
                <a:cubicBezTo>
                  <a:pt x="203303" y="-41185"/>
                  <a:pt x="283847" y="6224"/>
                  <a:pt x="538554" y="0"/>
                </a:cubicBezTo>
                <a:cubicBezTo>
                  <a:pt x="793261" y="-6224"/>
                  <a:pt x="873212" y="50967"/>
                  <a:pt x="1035681" y="0"/>
                </a:cubicBezTo>
                <a:lnTo>
                  <a:pt x="1035681" y="0"/>
                </a:lnTo>
                <a:cubicBezTo>
                  <a:pt x="1065899" y="178772"/>
                  <a:pt x="1012169" y="309498"/>
                  <a:pt x="1035681" y="486770"/>
                </a:cubicBezTo>
                <a:cubicBezTo>
                  <a:pt x="1059193" y="664042"/>
                  <a:pt x="1033315" y="887297"/>
                  <a:pt x="1035681" y="1035681"/>
                </a:cubicBezTo>
                <a:lnTo>
                  <a:pt x="1035681" y="1035681"/>
                </a:lnTo>
                <a:cubicBezTo>
                  <a:pt x="813793" y="1081184"/>
                  <a:pt x="714837" y="983856"/>
                  <a:pt x="538554" y="1035681"/>
                </a:cubicBezTo>
                <a:cubicBezTo>
                  <a:pt x="362271" y="1087506"/>
                  <a:pt x="121830" y="1021673"/>
                  <a:pt x="0" y="1035681"/>
                </a:cubicBezTo>
                <a:lnTo>
                  <a:pt x="0" y="1035681"/>
                </a:lnTo>
                <a:cubicBezTo>
                  <a:pt x="-45766" y="877038"/>
                  <a:pt x="28470" y="671623"/>
                  <a:pt x="0" y="528197"/>
                </a:cubicBezTo>
                <a:cubicBezTo>
                  <a:pt x="-28470" y="384771"/>
                  <a:pt x="9230" y="256094"/>
                  <a:pt x="0" y="0"/>
                </a:cubicBezTo>
                <a:close/>
              </a:path>
              <a:path w="1035681" h="1035681" stroke="0" extrusionOk="0">
                <a:moveTo>
                  <a:pt x="0" y="0"/>
                </a:moveTo>
                <a:lnTo>
                  <a:pt x="0" y="0"/>
                </a:lnTo>
                <a:cubicBezTo>
                  <a:pt x="192533" y="-40686"/>
                  <a:pt x="374894" y="24788"/>
                  <a:pt x="507484" y="0"/>
                </a:cubicBezTo>
                <a:cubicBezTo>
                  <a:pt x="640074" y="-24788"/>
                  <a:pt x="899566" y="51922"/>
                  <a:pt x="1035681" y="0"/>
                </a:cubicBezTo>
                <a:lnTo>
                  <a:pt x="1035681" y="0"/>
                </a:lnTo>
                <a:cubicBezTo>
                  <a:pt x="1098134" y="135458"/>
                  <a:pt x="1029933" y="303268"/>
                  <a:pt x="1035681" y="538554"/>
                </a:cubicBezTo>
                <a:cubicBezTo>
                  <a:pt x="1041429" y="773840"/>
                  <a:pt x="1015525" y="921762"/>
                  <a:pt x="1035681" y="1035681"/>
                </a:cubicBezTo>
                <a:lnTo>
                  <a:pt x="1035681" y="1035681"/>
                </a:lnTo>
                <a:cubicBezTo>
                  <a:pt x="935591" y="1061413"/>
                  <a:pt x="683320" y="986089"/>
                  <a:pt x="538554" y="1035681"/>
                </a:cubicBezTo>
                <a:cubicBezTo>
                  <a:pt x="393788" y="1085273"/>
                  <a:pt x="204176" y="1030897"/>
                  <a:pt x="0" y="1035681"/>
                </a:cubicBezTo>
                <a:lnTo>
                  <a:pt x="0" y="1035681"/>
                </a:lnTo>
                <a:cubicBezTo>
                  <a:pt x="-23099" y="793660"/>
                  <a:pt x="16246" y="648434"/>
                  <a:pt x="0" y="538554"/>
                </a:cubicBezTo>
                <a:cubicBezTo>
                  <a:pt x="-16246" y="428674"/>
                  <a:pt x="14949" y="154518"/>
                  <a:pt x="0" y="0"/>
                </a:cubicBezTo>
                <a:close/>
              </a:path>
            </a:pathLst>
          </a:custGeom>
          <a:solidFill>
            <a:srgbClr val="2EA3F2"/>
          </a:solidFill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Google Shape;643;p34"/>
          <p:cNvSpPr txBox="1"/>
          <p:nvPr/>
        </p:nvSpPr>
        <p:spPr>
          <a:xfrm>
            <a:off x="2924775" y="3429125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“</a:t>
            </a:r>
            <a:r>
              <a:rPr lang="en" b="1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Opti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mise your sup</a:t>
            </a:r>
            <a:r>
              <a:rPr lang="en" b="1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ply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”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2505725" y="2708413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Supply Chain service provided to third party companies.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2068425" y="1987648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50+ </a:t>
            </a:r>
            <a:r>
              <a:rPr lang="pt-PT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professionals</a:t>
            </a:r>
            <a:endParaRPr lang="pt-PT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4 countries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1630374" y="1266936"/>
            <a:ext cx="4911617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Optiply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was founded in 2015 by Wiebe 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Konter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and Sander van den Broek in the Netherlands.</a:t>
            </a:r>
          </a:p>
        </p:txBody>
      </p:sp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About</a:t>
            </a:r>
            <a:r>
              <a:rPr lang="en" dirty="0"/>
              <a:t> </a:t>
            </a:r>
            <a:r>
              <a:rPr lang="en" dirty="0">
                <a:solidFill>
                  <a:srgbClr val="2EA3F2"/>
                </a:solidFill>
              </a:rPr>
              <a:t>Optiply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5" name="Google Shape;645;p34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" sz="1400" dirty="0">
                <a:solidFill>
                  <a:schemeClr val="accent3"/>
                </a:solidFill>
              </a:rPr>
              <a:t>orp-env.html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646" name="Google Shape;646;p34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optiply.html</a:t>
            </a:r>
            <a:endParaRPr sz="1400" dirty="0">
              <a:solidFill>
                <a:schemeClr val="accent3"/>
              </a:solidFill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cxnSpLocks/>
            <a:stCxn id="649" idx="2"/>
          </p:cNvCxnSpPr>
          <p:nvPr/>
        </p:nvCxnSpPr>
        <p:spPr>
          <a:xfrm>
            <a:off x="1337875" y="1553675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>
            <a:cxnSpLocks/>
          </p:cNvCxnSpPr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Two men standing in front of a door&#10;&#10;Description automatically generated with medium confidence">
            <a:extLst>
              <a:ext uri="{FF2B5EF4-FFF2-40B4-BE49-F238E27FC236}">
                <a16:creationId xmlns:a16="http://schemas.microsoft.com/office/drawing/2014/main" id="{B7511C60-225F-4CE4-8668-53AD6EB4C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2" t="3926" r="21618" b="36601"/>
          <a:stretch/>
        </p:blipFill>
        <p:spPr>
          <a:xfrm>
            <a:off x="6780274" y="1085863"/>
            <a:ext cx="1007833" cy="1007833"/>
          </a:xfrm>
          <a:custGeom>
            <a:avLst/>
            <a:gdLst>
              <a:gd name="connsiteX0" fmla="*/ 0 w 1007833"/>
              <a:gd name="connsiteY0" fmla="*/ 0 h 1007833"/>
              <a:gd name="connsiteX1" fmla="*/ 513995 w 1007833"/>
              <a:gd name="connsiteY1" fmla="*/ 0 h 1007833"/>
              <a:gd name="connsiteX2" fmla="*/ 1007833 w 1007833"/>
              <a:gd name="connsiteY2" fmla="*/ 0 h 1007833"/>
              <a:gd name="connsiteX3" fmla="*/ 1007833 w 1007833"/>
              <a:gd name="connsiteY3" fmla="*/ 524073 h 1007833"/>
              <a:gd name="connsiteX4" fmla="*/ 1007833 w 1007833"/>
              <a:gd name="connsiteY4" fmla="*/ 1007833 h 1007833"/>
              <a:gd name="connsiteX5" fmla="*/ 503917 w 1007833"/>
              <a:gd name="connsiteY5" fmla="*/ 1007833 h 1007833"/>
              <a:gd name="connsiteX6" fmla="*/ 0 w 1007833"/>
              <a:gd name="connsiteY6" fmla="*/ 1007833 h 1007833"/>
              <a:gd name="connsiteX7" fmla="*/ 0 w 1007833"/>
              <a:gd name="connsiteY7" fmla="*/ 483760 h 1007833"/>
              <a:gd name="connsiteX8" fmla="*/ 0 w 1007833"/>
              <a:gd name="connsiteY8" fmla="*/ 0 h 100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833" h="1007833" fill="none" extrusionOk="0">
                <a:moveTo>
                  <a:pt x="0" y="0"/>
                </a:moveTo>
                <a:cubicBezTo>
                  <a:pt x="210431" y="-9120"/>
                  <a:pt x="338292" y="32052"/>
                  <a:pt x="513995" y="0"/>
                </a:cubicBezTo>
                <a:cubicBezTo>
                  <a:pt x="689698" y="-32052"/>
                  <a:pt x="895211" y="46809"/>
                  <a:pt x="1007833" y="0"/>
                </a:cubicBezTo>
                <a:cubicBezTo>
                  <a:pt x="1069224" y="257913"/>
                  <a:pt x="979346" y="278176"/>
                  <a:pt x="1007833" y="524073"/>
                </a:cubicBezTo>
                <a:cubicBezTo>
                  <a:pt x="1036320" y="769970"/>
                  <a:pt x="990801" y="840399"/>
                  <a:pt x="1007833" y="1007833"/>
                </a:cubicBezTo>
                <a:cubicBezTo>
                  <a:pt x="854106" y="1063201"/>
                  <a:pt x="654621" y="972099"/>
                  <a:pt x="503917" y="1007833"/>
                </a:cubicBezTo>
                <a:cubicBezTo>
                  <a:pt x="353213" y="1043567"/>
                  <a:pt x="206645" y="1002792"/>
                  <a:pt x="0" y="1007833"/>
                </a:cubicBezTo>
                <a:cubicBezTo>
                  <a:pt x="-28100" y="898705"/>
                  <a:pt x="28949" y="622945"/>
                  <a:pt x="0" y="483760"/>
                </a:cubicBezTo>
                <a:cubicBezTo>
                  <a:pt x="-28949" y="344575"/>
                  <a:pt x="34462" y="169742"/>
                  <a:pt x="0" y="0"/>
                </a:cubicBezTo>
                <a:close/>
              </a:path>
              <a:path w="1007833" h="1007833" stroke="0" extrusionOk="0">
                <a:moveTo>
                  <a:pt x="0" y="0"/>
                </a:moveTo>
                <a:cubicBezTo>
                  <a:pt x="154278" y="-38311"/>
                  <a:pt x="358537" y="29153"/>
                  <a:pt x="473682" y="0"/>
                </a:cubicBezTo>
                <a:cubicBezTo>
                  <a:pt x="588827" y="-29153"/>
                  <a:pt x="801444" y="56360"/>
                  <a:pt x="1007833" y="0"/>
                </a:cubicBezTo>
                <a:cubicBezTo>
                  <a:pt x="1025849" y="145409"/>
                  <a:pt x="963932" y="311889"/>
                  <a:pt x="1007833" y="493838"/>
                </a:cubicBezTo>
                <a:cubicBezTo>
                  <a:pt x="1051734" y="675787"/>
                  <a:pt x="1002423" y="873807"/>
                  <a:pt x="1007833" y="1007833"/>
                </a:cubicBezTo>
                <a:cubicBezTo>
                  <a:pt x="816136" y="1009662"/>
                  <a:pt x="604592" y="994559"/>
                  <a:pt x="493838" y="1007833"/>
                </a:cubicBezTo>
                <a:cubicBezTo>
                  <a:pt x="383085" y="1021107"/>
                  <a:pt x="120942" y="974990"/>
                  <a:pt x="0" y="1007833"/>
                </a:cubicBezTo>
                <a:cubicBezTo>
                  <a:pt x="-47897" y="803012"/>
                  <a:pt x="48888" y="604812"/>
                  <a:pt x="0" y="503917"/>
                </a:cubicBezTo>
                <a:cubicBezTo>
                  <a:pt x="-48888" y="403022"/>
                  <a:pt x="37940" y="115577"/>
                  <a:pt x="0" y="0"/>
                </a:cubicBezTo>
                <a:close/>
              </a:path>
            </a:pathLst>
          </a:custGeom>
          <a:ln w="31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694438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2452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3" grpId="0"/>
      <p:bldP spid="641" grpId="0"/>
      <p:bldP spid="639" grpId="0"/>
      <p:bldP spid="637" grpId="0"/>
      <p:bldP spid="634" grpId="0"/>
      <p:bldP spid="6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67534" y="17462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Front-end Developers</a:t>
            </a:r>
            <a:endParaRPr sz="1800" dirty="0"/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45852" y="1746200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2"/>
                </a:solidFill>
              </a:rPr>
              <a:t>Integrations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876995" y="3333425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</a:rPr>
              <a:t>Back-end Developers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5992280" y="3333425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Technical support</a:t>
            </a:r>
            <a:endParaRPr dirty="0"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The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Team</a:t>
            </a:r>
            <a:r>
              <a:rPr lang="en" dirty="0"/>
              <a:t> </a:t>
            </a:r>
            <a:r>
              <a:rPr lang="en" dirty="0">
                <a:solidFill>
                  <a:srgbClr val="2EA3F2"/>
                </a:solidFill>
              </a:rPr>
              <a:t>Structure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3" name="Google Shape;763;p36"/>
          <p:cNvGrpSpPr/>
          <p:nvPr/>
        </p:nvGrpSpPr>
        <p:grpSpPr>
          <a:xfrm>
            <a:off x="1771663" y="1671650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5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5304988" y="3258875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2205475" y="3258875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 err="1"/>
              <a:t>optiply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sz="1400" dirty="0">
                <a:solidFill>
                  <a:schemeClr val="accent3"/>
                </a:solidFill>
              </a:rPr>
              <a:t>eam-struct.css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8" name="Google Shape;2594;p50">
            <a:extLst>
              <a:ext uri="{FF2B5EF4-FFF2-40B4-BE49-F238E27FC236}">
                <a16:creationId xmlns:a16="http://schemas.microsoft.com/office/drawing/2014/main" id="{39E93D15-89A3-4C7B-AFC9-67DFB4102E2B}"/>
              </a:ext>
            </a:extLst>
          </p:cNvPr>
          <p:cNvGrpSpPr/>
          <p:nvPr/>
        </p:nvGrpSpPr>
        <p:grpSpPr>
          <a:xfrm>
            <a:off x="1879076" y="1732519"/>
            <a:ext cx="365741" cy="365763"/>
            <a:chOff x="1776263" y="1291425"/>
            <a:chExt cx="431400" cy="431375"/>
          </a:xfrm>
        </p:grpSpPr>
        <p:sp>
          <p:nvSpPr>
            <p:cNvPr id="79" name="Google Shape;2595;p50">
              <a:extLst>
                <a:ext uri="{FF2B5EF4-FFF2-40B4-BE49-F238E27FC236}">
                  <a16:creationId xmlns:a16="http://schemas.microsoft.com/office/drawing/2014/main" id="{325E1D3A-55BC-4EEA-8D0D-6D422FFDB708}"/>
                </a:ext>
              </a:extLst>
            </p:cNvPr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596;p50">
              <a:extLst>
                <a:ext uri="{FF2B5EF4-FFF2-40B4-BE49-F238E27FC236}">
                  <a16:creationId xmlns:a16="http://schemas.microsoft.com/office/drawing/2014/main" id="{AC6005A3-3F97-4843-96ED-DBCE6A9A1610}"/>
                </a:ext>
              </a:extLst>
            </p:cNvPr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597;p50">
              <a:extLst>
                <a:ext uri="{FF2B5EF4-FFF2-40B4-BE49-F238E27FC236}">
                  <a16:creationId xmlns:a16="http://schemas.microsoft.com/office/drawing/2014/main" id="{34AAD561-007D-48FC-8EB2-7D09D431E67E}"/>
                </a:ext>
              </a:extLst>
            </p:cNvPr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598;p50">
              <a:extLst>
                <a:ext uri="{FF2B5EF4-FFF2-40B4-BE49-F238E27FC236}">
                  <a16:creationId xmlns:a16="http://schemas.microsoft.com/office/drawing/2014/main" id="{B5CAF218-B0C6-4F01-A9BB-BE95A661B6E8}"/>
                </a:ext>
              </a:extLst>
            </p:cNvPr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599;p50">
              <a:extLst>
                <a:ext uri="{FF2B5EF4-FFF2-40B4-BE49-F238E27FC236}">
                  <a16:creationId xmlns:a16="http://schemas.microsoft.com/office/drawing/2014/main" id="{EFEC5234-BC64-4D34-9E8B-A53FE6697678}"/>
                </a:ext>
              </a:extLst>
            </p:cNvPr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00;p50">
              <a:extLst>
                <a:ext uri="{FF2B5EF4-FFF2-40B4-BE49-F238E27FC236}">
                  <a16:creationId xmlns:a16="http://schemas.microsoft.com/office/drawing/2014/main" id="{E2A1E75E-E140-40E6-BB4C-CCDEB5162473}"/>
                </a:ext>
              </a:extLst>
            </p:cNvPr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601;p50">
              <a:extLst>
                <a:ext uri="{FF2B5EF4-FFF2-40B4-BE49-F238E27FC236}">
                  <a16:creationId xmlns:a16="http://schemas.microsoft.com/office/drawing/2014/main" id="{9556A312-43ED-4BB2-84ED-0F9182941C9F}"/>
                </a:ext>
              </a:extLst>
            </p:cNvPr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602;p50">
              <a:extLst>
                <a:ext uri="{FF2B5EF4-FFF2-40B4-BE49-F238E27FC236}">
                  <a16:creationId xmlns:a16="http://schemas.microsoft.com/office/drawing/2014/main" id="{BC16FFBA-5106-4ECF-8DB2-14B13F7A2B07}"/>
                </a:ext>
              </a:extLst>
            </p:cNvPr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603;p50">
              <a:extLst>
                <a:ext uri="{FF2B5EF4-FFF2-40B4-BE49-F238E27FC236}">
                  <a16:creationId xmlns:a16="http://schemas.microsoft.com/office/drawing/2014/main" id="{D843F18B-F3D8-493B-956C-8BA0EA7306D4}"/>
                </a:ext>
              </a:extLst>
            </p:cNvPr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04;p50">
              <a:extLst>
                <a:ext uri="{FF2B5EF4-FFF2-40B4-BE49-F238E27FC236}">
                  <a16:creationId xmlns:a16="http://schemas.microsoft.com/office/drawing/2014/main" id="{96FF18E7-5B86-43AD-87BF-5D8870A8C636}"/>
                </a:ext>
              </a:extLst>
            </p:cNvPr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05;p50">
              <a:extLst>
                <a:ext uri="{FF2B5EF4-FFF2-40B4-BE49-F238E27FC236}">
                  <a16:creationId xmlns:a16="http://schemas.microsoft.com/office/drawing/2014/main" id="{E5F894A5-5965-4E4F-8592-E616C7D15B87}"/>
                </a:ext>
              </a:extLst>
            </p:cNvPr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06;p50">
              <a:extLst>
                <a:ext uri="{FF2B5EF4-FFF2-40B4-BE49-F238E27FC236}">
                  <a16:creationId xmlns:a16="http://schemas.microsoft.com/office/drawing/2014/main" id="{AC91C9B2-256D-49E8-AC8B-42E7083049FD}"/>
                </a:ext>
              </a:extLst>
            </p:cNvPr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2721;p50">
            <a:extLst>
              <a:ext uri="{FF2B5EF4-FFF2-40B4-BE49-F238E27FC236}">
                <a16:creationId xmlns:a16="http://schemas.microsoft.com/office/drawing/2014/main" id="{6FEDA7B5-C0B0-4209-8240-49CE8AEB14AB}"/>
              </a:ext>
            </a:extLst>
          </p:cNvPr>
          <p:cNvGrpSpPr/>
          <p:nvPr/>
        </p:nvGrpSpPr>
        <p:grpSpPr>
          <a:xfrm>
            <a:off x="5411280" y="3319754"/>
            <a:ext cx="365741" cy="365742"/>
            <a:chOff x="4910113" y="2257300"/>
            <a:chExt cx="388425" cy="381100"/>
          </a:xfrm>
        </p:grpSpPr>
        <p:sp>
          <p:nvSpPr>
            <p:cNvPr id="92" name="Google Shape;2722;p50">
              <a:extLst>
                <a:ext uri="{FF2B5EF4-FFF2-40B4-BE49-F238E27FC236}">
                  <a16:creationId xmlns:a16="http://schemas.microsoft.com/office/drawing/2014/main" id="{94675730-8B3C-4842-A4C8-124447E28940}"/>
                </a:ext>
              </a:extLst>
            </p:cNvPr>
            <p:cNvSpPr/>
            <p:nvPr/>
          </p:nvSpPr>
          <p:spPr>
            <a:xfrm>
              <a:off x="5121538" y="2467975"/>
              <a:ext cx="177000" cy="162125"/>
            </a:xfrm>
            <a:custGeom>
              <a:avLst/>
              <a:gdLst/>
              <a:ahLst/>
              <a:cxnLst/>
              <a:rect l="l" t="t" r="r" b="b"/>
              <a:pathLst>
                <a:path w="7080" h="6485" extrusionOk="0">
                  <a:moveTo>
                    <a:pt x="1745" y="0"/>
                  </a:moveTo>
                  <a:lnTo>
                    <a:pt x="1" y="1745"/>
                  </a:lnTo>
                  <a:lnTo>
                    <a:pt x="3964" y="6068"/>
                  </a:lnTo>
                  <a:cubicBezTo>
                    <a:pt x="4282" y="6361"/>
                    <a:pt x="4632" y="6484"/>
                    <a:pt x="4967" y="6484"/>
                  </a:cubicBezTo>
                  <a:cubicBezTo>
                    <a:pt x="6108" y="6484"/>
                    <a:pt x="7080" y="5048"/>
                    <a:pt x="6068" y="3963"/>
                  </a:cubicBezTo>
                  <a:lnTo>
                    <a:pt x="17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23;p50">
              <a:extLst>
                <a:ext uri="{FF2B5EF4-FFF2-40B4-BE49-F238E27FC236}">
                  <a16:creationId xmlns:a16="http://schemas.microsoft.com/office/drawing/2014/main" id="{54930351-3D10-42A9-BE7A-53B6EAED2903}"/>
                </a:ext>
              </a:extLst>
            </p:cNvPr>
            <p:cNvSpPr/>
            <p:nvPr/>
          </p:nvSpPr>
          <p:spPr>
            <a:xfrm>
              <a:off x="5101163" y="24475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688" y="1"/>
                  </a:moveTo>
                  <a:lnTo>
                    <a:pt x="0" y="1689"/>
                  </a:lnTo>
                  <a:lnTo>
                    <a:pt x="816" y="2561"/>
                  </a:lnTo>
                  <a:lnTo>
                    <a:pt x="2560" y="8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24;p50">
              <a:extLst>
                <a:ext uri="{FF2B5EF4-FFF2-40B4-BE49-F238E27FC236}">
                  <a16:creationId xmlns:a16="http://schemas.microsoft.com/office/drawing/2014/main" id="{9A2BB6FB-2763-40AD-B4A6-87BE1A29A508}"/>
                </a:ext>
              </a:extLst>
            </p:cNvPr>
            <p:cNvSpPr/>
            <p:nvPr/>
          </p:nvSpPr>
          <p:spPr>
            <a:xfrm>
              <a:off x="4918188" y="2264600"/>
              <a:ext cx="365975" cy="366225"/>
            </a:xfrm>
            <a:custGeom>
              <a:avLst/>
              <a:gdLst/>
              <a:ahLst/>
              <a:cxnLst/>
              <a:rect l="l" t="t" r="r" b="b"/>
              <a:pathLst>
                <a:path w="14639" h="14649" extrusionOk="0">
                  <a:moveTo>
                    <a:pt x="853" y="1"/>
                  </a:moveTo>
                  <a:lnTo>
                    <a:pt x="19" y="854"/>
                  </a:lnTo>
                  <a:lnTo>
                    <a:pt x="1271" y="2959"/>
                  </a:lnTo>
                  <a:lnTo>
                    <a:pt x="2124" y="2959"/>
                  </a:lnTo>
                  <a:lnTo>
                    <a:pt x="6068" y="6903"/>
                  </a:lnTo>
                  <a:lnTo>
                    <a:pt x="3546" y="9425"/>
                  </a:lnTo>
                  <a:cubicBezTo>
                    <a:pt x="3256" y="9327"/>
                    <a:pt x="2965" y="9281"/>
                    <a:pt x="2681" y="9281"/>
                  </a:cubicBezTo>
                  <a:cubicBezTo>
                    <a:pt x="1258" y="9281"/>
                    <a:pt x="19" y="10432"/>
                    <a:pt x="19" y="11966"/>
                  </a:cubicBezTo>
                  <a:cubicBezTo>
                    <a:pt x="0" y="12250"/>
                    <a:pt x="57" y="12534"/>
                    <a:pt x="152" y="12819"/>
                  </a:cubicBezTo>
                  <a:lnTo>
                    <a:pt x="1479" y="11492"/>
                  </a:lnTo>
                  <a:lnTo>
                    <a:pt x="2313" y="11492"/>
                  </a:lnTo>
                  <a:lnTo>
                    <a:pt x="3148" y="12345"/>
                  </a:lnTo>
                  <a:lnTo>
                    <a:pt x="3148" y="13179"/>
                  </a:lnTo>
                  <a:lnTo>
                    <a:pt x="1839" y="14506"/>
                  </a:lnTo>
                  <a:cubicBezTo>
                    <a:pt x="2129" y="14604"/>
                    <a:pt x="2417" y="14649"/>
                    <a:pt x="2696" y="14649"/>
                  </a:cubicBezTo>
                  <a:cubicBezTo>
                    <a:pt x="4431" y="14649"/>
                    <a:pt x="5838" y="12909"/>
                    <a:pt x="5234" y="11112"/>
                  </a:cubicBezTo>
                  <a:lnTo>
                    <a:pt x="11112" y="5215"/>
                  </a:lnTo>
                  <a:cubicBezTo>
                    <a:pt x="11399" y="5313"/>
                    <a:pt x="11688" y="5359"/>
                    <a:pt x="11970" y="5359"/>
                  </a:cubicBezTo>
                  <a:cubicBezTo>
                    <a:pt x="13387" y="5359"/>
                    <a:pt x="14638" y="4208"/>
                    <a:pt x="14638" y="2674"/>
                  </a:cubicBezTo>
                  <a:cubicBezTo>
                    <a:pt x="14638" y="2390"/>
                    <a:pt x="14601" y="2106"/>
                    <a:pt x="14506" y="1821"/>
                  </a:cubicBezTo>
                  <a:lnTo>
                    <a:pt x="13178" y="3167"/>
                  </a:lnTo>
                  <a:lnTo>
                    <a:pt x="12344" y="3167"/>
                  </a:lnTo>
                  <a:lnTo>
                    <a:pt x="11529" y="2314"/>
                  </a:lnTo>
                  <a:lnTo>
                    <a:pt x="11529" y="1461"/>
                  </a:lnTo>
                  <a:lnTo>
                    <a:pt x="12818" y="153"/>
                  </a:lnTo>
                  <a:cubicBezTo>
                    <a:pt x="12520" y="51"/>
                    <a:pt x="12224" y="3"/>
                    <a:pt x="11938" y="3"/>
                  </a:cubicBezTo>
                  <a:cubicBezTo>
                    <a:pt x="10203" y="3"/>
                    <a:pt x="8822" y="1740"/>
                    <a:pt x="9424" y="3547"/>
                  </a:cubicBezTo>
                  <a:lnTo>
                    <a:pt x="6902" y="6069"/>
                  </a:lnTo>
                  <a:lnTo>
                    <a:pt x="2958" y="2106"/>
                  </a:lnTo>
                  <a:lnTo>
                    <a:pt x="2958" y="1271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25;p50">
              <a:extLst>
                <a:ext uri="{FF2B5EF4-FFF2-40B4-BE49-F238E27FC236}">
                  <a16:creationId xmlns:a16="http://schemas.microsoft.com/office/drawing/2014/main" id="{6F32AFFA-F93A-45AA-A9D9-0846BF796633}"/>
                </a:ext>
              </a:extLst>
            </p:cNvPr>
            <p:cNvSpPr/>
            <p:nvPr/>
          </p:nvSpPr>
          <p:spPr>
            <a:xfrm>
              <a:off x="5158988" y="23727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50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26;p50">
              <a:extLst>
                <a:ext uri="{FF2B5EF4-FFF2-40B4-BE49-F238E27FC236}">
                  <a16:creationId xmlns:a16="http://schemas.microsoft.com/office/drawing/2014/main" id="{B315460F-3D79-48F4-ADD7-6E23D74C7D05}"/>
                </a:ext>
              </a:extLst>
            </p:cNvPr>
            <p:cNvSpPr/>
            <p:nvPr/>
          </p:nvSpPr>
          <p:spPr>
            <a:xfrm>
              <a:off x="5023888" y="25078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69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27;p50">
              <a:extLst>
                <a:ext uri="{FF2B5EF4-FFF2-40B4-BE49-F238E27FC236}">
                  <a16:creationId xmlns:a16="http://schemas.microsoft.com/office/drawing/2014/main" id="{8D327D47-04AD-4D01-9A99-5572BB7EEBDB}"/>
                </a:ext>
              </a:extLst>
            </p:cNvPr>
            <p:cNvSpPr/>
            <p:nvPr/>
          </p:nvSpPr>
          <p:spPr>
            <a:xfrm>
              <a:off x="4910113" y="2257300"/>
              <a:ext cx="385900" cy="381100"/>
            </a:xfrm>
            <a:custGeom>
              <a:avLst/>
              <a:gdLst/>
              <a:ahLst/>
              <a:cxnLst/>
              <a:rect l="l" t="t" r="r" b="b"/>
              <a:pathLst>
                <a:path w="15436" h="15244" extrusionOk="0">
                  <a:moveTo>
                    <a:pt x="1214" y="672"/>
                  </a:moveTo>
                  <a:lnTo>
                    <a:pt x="2978" y="1734"/>
                  </a:lnTo>
                  <a:lnTo>
                    <a:pt x="2978" y="2398"/>
                  </a:lnTo>
                  <a:cubicBezTo>
                    <a:pt x="2978" y="2473"/>
                    <a:pt x="3016" y="2549"/>
                    <a:pt x="3073" y="2606"/>
                  </a:cubicBezTo>
                  <a:lnTo>
                    <a:pt x="6808" y="6361"/>
                  </a:lnTo>
                  <a:lnTo>
                    <a:pt x="6372" y="6778"/>
                  </a:lnTo>
                  <a:lnTo>
                    <a:pt x="2655" y="3023"/>
                  </a:lnTo>
                  <a:cubicBezTo>
                    <a:pt x="2580" y="2985"/>
                    <a:pt x="2523" y="2947"/>
                    <a:pt x="2428" y="2947"/>
                  </a:cubicBezTo>
                  <a:lnTo>
                    <a:pt x="1764" y="2947"/>
                  </a:lnTo>
                  <a:lnTo>
                    <a:pt x="702" y="1184"/>
                  </a:lnTo>
                  <a:lnTo>
                    <a:pt x="1214" y="672"/>
                  </a:lnTo>
                  <a:close/>
                  <a:moveTo>
                    <a:pt x="9330" y="8029"/>
                  </a:moveTo>
                  <a:lnTo>
                    <a:pt x="9766" y="8427"/>
                  </a:lnTo>
                  <a:lnTo>
                    <a:pt x="8458" y="9736"/>
                  </a:lnTo>
                  <a:lnTo>
                    <a:pt x="8059" y="9300"/>
                  </a:lnTo>
                  <a:lnTo>
                    <a:pt x="9330" y="8029"/>
                  </a:lnTo>
                  <a:close/>
                  <a:moveTo>
                    <a:pt x="12288" y="577"/>
                  </a:moveTo>
                  <a:cubicBezTo>
                    <a:pt x="12383" y="577"/>
                    <a:pt x="12459" y="596"/>
                    <a:pt x="12553" y="596"/>
                  </a:cubicBezTo>
                  <a:lnTo>
                    <a:pt x="11624" y="1544"/>
                  </a:lnTo>
                  <a:cubicBezTo>
                    <a:pt x="11567" y="1601"/>
                    <a:pt x="11548" y="1677"/>
                    <a:pt x="11548" y="1753"/>
                  </a:cubicBezTo>
                  <a:lnTo>
                    <a:pt x="11548" y="2606"/>
                  </a:lnTo>
                  <a:cubicBezTo>
                    <a:pt x="11548" y="2682"/>
                    <a:pt x="11567" y="2758"/>
                    <a:pt x="11624" y="2815"/>
                  </a:cubicBezTo>
                  <a:lnTo>
                    <a:pt x="12459" y="3668"/>
                  </a:lnTo>
                  <a:cubicBezTo>
                    <a:pt x="12515" y="3725"/>
                    <a:pt x="12591" y="3763"/>
                    <a:pt x="12667" y="3763"/>
                  </a:cubicBezTo>
                  <a:lnTo>
                    <a:pt x="13501" y="3763"/>
                  </a:lnTo>
                  <a:cubicBezTo>
                    <a:pt x="13577" y="3763"/>
                    <a:pt x="13653" y="3725"/>
                    <a:pt x="13710" y="3668"/>
                  </a:cubicBezTo>
                  <a:lnTo>
                    <a:pt x="14658" y="2720"/>
                  </a:lnTo>
                  <a:lnTo>
                    <a:pt x="14658" y="2720"/>
                  </a:lnTo>
                  <a:cubicBezTo>
                    <a:pt x="14827" y="4131"/>
                    <a:pt x="13727" y="5356"/>
                    <a:pt x="12320" y="5356"/>
                  </a:cubicBezTo>
                  <a:cubicBezTo>
                    <a:pt x="12309" y="5356"/>
                    <a:pt x="12299" y="5356"/>
                    <a:pt x="12288" y="5356"/>
                  </a:cubicBezTo>
                  <a:cubicBezTo>
                    <a:pt x="12022" y="5356"/>
                    <a:pt x="11776" y="5299"/>
                    <a:pt x="11529" y="5223"/>
                  </a:cubicBezTo>
                  <a:cubicBezTo>
                    <a:pt x="11499" y="5213"/>
                    <a:pt x="11468" y="5208"/>
                    <a:pt x="11439" y="5208"/>
                  </a:cubicBezTo>
                  <a:cubicBezTo>
                    <a:pt x="11357" y="5208"/>
                    <a:pt x="11282" y="5243"/>
                    <a:pt x="11226" y="5299"/>
                  </a:cubicBezTo>
                  <a:lnTo>
                    <a:pt x="5329" y="11196"/>
                  </a:lnTo>
                  <a:cubicBezTo>
                    <a:pt x="5253" y="11272"/>
                    <a:pt x="5234" y="11385"/>
                    <a:pt x="5272" y="11499"/>
                  </a:cubicBezTo>
                  <a:cubicBezTo>
                    <a:pt x="5784" y="13035"/>
                    <a:pt x="4627" y="14628"/>
                    <a:pt x="3016" y="14628"/>
                  </a:cubicBezTo>
                  <a:cubicBezTo>
                    <a:pt x="2921" y="14628"/>
                    <a:pt x="2845" y="14628"/>
                    <a:pt x="2750" y="14609"/>
                  </a:cubicBezTo>
                  <a:lnTo>
                    <a:pt x="3698" y="13661"/>
                  </a:lnTo>
                  <a:cubicBezTo>
                    <a:pt x="3755" y="13623"/>
                    <a:pt x="3793" y="13547"/>
                    <a:pt x="3793" y="13452"/>
                  </a:cubicBezTo>
                  <a:lnTo>
                    <a:pt x="3793" y="12618"/>
                  </a:lnTo>
                  <a:cubicBezTo>
                    <a:pt x="3793" y="12542"/>
                    <a:pt x="3755" y="12466"/>
                    <a:pt x="3698" y="12409"/>
                  </a:cubicBezTo>
                  <a:lnTo>
                    <a:pt x="2845" y="11556"/>
                  </a:lnTo>
                  <a:cubicBezTo>
                    <a:pt x="2788" y="11499"/>
                    <a:pt x="2712" y="11461"/>
                    <a:pt x="2636" y="11461"/>
                  </a:cubicBezTo>
                  <a:lnTo>
                    <a:pt x="1802" y="11461"/>
                  </a:lnTo>
                  <a:cubicBezTo>
                    <a:pt x="1726" y="11461"/>
                    <a:pt x="1631" y="11499"/>
                    <a:pt x="1594" y="11556"/>
                  </a:cubicBezTo>
                  <a:lnTo>
                    <a:pt x="646" y="12504"/>
                  </a:lnTo>
                  <a:cubicBezTo>
                    <a:pt x="469" y="11045"/>
                    <a:pt x="1635" y="9858"/>
                    <a:pt x="2996" y="9858"/>
                  </a:cubicBezTo>
                  <a:cubicBezTo>
                    <a:pt x="3245" y="9858"/>
                    <a:pt x="3500" y="9897"/>
                    <a:pt x="3755" y="9982"/>
                  </a:cubicBezTo>
                  <a:cubicBezTo>
                    <a:pt x="3793" y="9995"/>
                    <a:pt x="3831" y="10001"/>
                    <a:pt x="3868" y="10001"/>
                  </a:cubicBezTo>
                  <a:cubicBezTo>
                    <a:pt x="3943" y="10001"/>
                    <a:pt x="4014" y="9976"/>
                    <a:pt x="4078" y="9925"/>
                  </a:cubicBezTo>
                  <a:lnTo>
                    <a:pt x="9956" y="4028"/>
                  </a:lnTo>
                  <a:cubicBezTo>
                    <a:pt x="10050" y="3952"/>
                    <a:pt x="10069" y="3839"/>
                    <a:pt x="10031" y="3725"/>
                  </a:cubicBezTo>
                  <a:cubicBezTo>
                    <a:pt x="9519" y="2189"/>
                    <a:pt x="10657" y="577"/>
                    <a:pt x="12288" y="577"/>
                  </a:cubicBezTo>
                  <a:close/>
                  <a:moveTo>
                    <a:pt x="10221" y="8826"/>
                  </a:moveTo>
                  <a:lnTo>
                    <a:pt x="14317" y="12599"/>
                  </a:lnTo>
                  <a:cubicBezTo>
                    <a:pt x="15191" y="13459"/>
                    <a:pt x="14397" y="14654"/>
                    <a:pt x="13475" y="14654"/>
                  </a:cubicBezTo>
                  <a:cubicBezTo>
                    <a:pt x="13197" y="14654"/>
                    <a:pt x="12907" y="14545"/>
                    <a:pt x="12648" y="14286"/>
                  </a:cubicBezTo>
                  <a:lnTo>
                    <a:pt x="8856" y="10191"/>
                  </a:lnTo>
                  <a:lnTo>
                    <a:pt x="10221" y="8826"/>
                  </a:lnTo>
                  <a:close/>
                  <a:moveTo>
                    <a:pt x="1179" y="1"/>
                  </a:moveTo>
                  <a:cubicBezTo>
                    <a:pt x="1102" y="1"/>
                    <a:pt x="1025" y="35"/>
                    <a:pt x="968" y="103"/>
                  </a:cubicBezTo>
                  <a:lnTo>
                    <a:pt x="134" y="938"/>
                  </a:lnTo>
                  <a:cubicBezTo>
                    <a:pt x="20" y="1032"/>
                    <a:pt x="1" y="1184"/>
                    <a:pt x="77" y="1298"/>
                  </a:cubicBezTo>
                  <a:lnTo>
                    <a:pt x="1347" y="3403"/>
                  </a:lnTo>
                  <a:cubicBezTo>
                    <a:pt x="1404" y="3497"/>
                    <a:pt x="1499" y="3554"/>
                    <a:pt x="1594" y="3554"/>
                  </a:cubicBezTo>
                  <a:lnTo>
                    <a:pt x="2314" y="3554"/>
                  </a:lnTo>
                  <a:lnTo>
                    <a:pt x="5955" y="7214"/>
                  </a:lnTo>
                  <a:lnTo>
                    <a:pt x="3774" y="9394"/>
                  </a:lnTo>
                  <a:cubicBezTo>
                    <a:pt x="3510" y="9323"/>
                    <a:pt x="3247" y="9289"/>
                    <a:pt x="2989" y="9289"/>
                  </a:cubicBezTo>
                  <a:cubicBezTo>
                    <a:pt x="1401" y="9289"/>
                    <a:pt x="39" y="10577"/>
                    <a:pt x="39" y="12258"/>
                  </a:cubicBezTo>
                  <a:cubicBezTo>
                    <a:pt x="20" y="12580"/>
                    <a:pt x="77" y="12902"/>
                    <a:pt x="190" y="13206"/>
                  </a:cubicBezTo>
                  <a:cubicBezTo>
                    <a:pt x="209" y="13300"/>
                    <a:pt x="304" y="13376"/>
                    <a:pt x="399" y="13414"/>
                  </a:cubicBezTo>
                  <a:cubicBezTo>
                    <a:pt x="415" y="13417"/>
                    <a:pt x="432" y="13419"/>
                    <a:pt x="449" y="13419"/>
                  </a:cubicBezTo>
                  <a:cubicBezTo>
                    <a:pt x="532" y="13419"/>
                    <a:pt x="621" y="13382"/>
                    <a:pt x="683" y="13319"/>
                  </a:cubicBezTo>
                  <a:lnTo>
                    <a:pt x="1916" y="12087"/>
                  </a:lnTo>
                  <a:lnTo>
                    <a:pt x="2504" y="12087"/>
                  </a:lnTo>
                  <a:lnTo>
                    <a:pt x="3186" y="12770"/>
                  </a:lnTo>
                  <a:lnTo>
                    <a:pt x="3186" y="13357"/>
                  </a:lnTo>
                  <a:lnTo>
                    <a:pt x="1954" y="14590"/>
                  </a:lnTo>
                  <a:cubicBezTo>
                    <a:pt x="1783" y="14742"/>
                    <a:pt x="1840" y="15007"/>
                    <a:pt x="2068" y="15083"/>
                  </a:cubicBezTo>
                  <a:cubicBezTo>
                    <a:pt x="2391" y="15193"/>
                    <a:pt x="2714" y="15244"/>
                    <a:pt x="3028" y="15244"/>
                  </a:cubicBezTo>
                  <a:cubicBezTo>
                    <a:pt x="4882" y="15244"/>
                    <a:pt x="6414" y="13461"/>
                    <a:pt x="5879" y="11499"/>
                  </a:cubicBezTo>
                  <a:lnTo>
                    <a:pt x="7642" y="9736"/>
                  </a:lnTo>
                  <a:lnTo>
                    <a:pt x="8040" y="10172"/>
                  </a:lnTo>
                  <a:lnTo>
                    <a:pt x="7851" y="10361"/>
                  </a:lnTo>
                  <a:cubicBezTo>
                    <a:pt x="7634" y="10579"/>
                    <a:pt x="7837" y="10874"/>
                    <a:pt x="8064" y="10874"/>
                  </a:cubicBezTo>
                  <a:cubicBezTo>
                    <a:pt x="8133" y="10874"/>
                    <a:pt x="8205" y="10846"/>
                    <a:pt x="8268" y="10779"/>
                  </a:cubicBezTo>
                  <a:lnTo>
                    <a:pt x="8439" y="10608"/>
                  </a:lnTo>
                  <a:lnTo>
                    <a:pt x="12212" y="14704"/>
                  </a:lnTo>
                  <a:cubicBezTo>
                    <a:pt x="12560" y="15043"/>
                    <a:pt x="13012" y="15213"/>
                    <a:pt x="13464" y="15213"/>
                  </a:cubicBezTo>
                  <a:cubicBezTo>
                    <a:pt x="13922" y="15213"/>
                    <a:pt x="14381" y="15038"/>
                    <a:pt x="14734" y="14685"/>
                  </a:cubicBezTo>
                  <a:cubicBezTo>
                    <a:pt x="15435" y="14002"/>
                    <a:pt x="15435" y="12864"/>
                    <a:pt x="14734" y="12163"/>
                  </a:cubicBezTo>
                  <a:lnTo>
                    <a:pt x="10638" y="8408"/>
                  </a:lnTo>
                  <a:lnTo>
                    <a:pt x="10809" y="8257"/>
                  </a:lnTo>
                  <a:cubicBezTo>
                    <a:pt x="11001" y="8035"/>
                    <a:pt x="10801" y="7743"/>
                    <a:pt x="10568" y="7743"/>
                  </a:cubicBezTo>
                  <a:cubicBezTo>
                    <a:pt x="10503" y="7743"/>
                    <a:pt x="10435" y="7766"/>
                    <a:pt x="10373" y="7821"/>
                  </a:cubicBezTo>
                  <a:lnTo>
                    <a:pt x="10202" y="8010"/>
                  </a:lnTo>
                  <a:lnTo>
                    <a:pt x="9766" y="7612"/>
                  </a:lnTo>
                  <a:lnTo>
                    <a:pt x="11529" y="5849"/>
                  </a:lnTo>
                  <a:cubicBezTo>
                    <a:pt x="11776" y="5905"/>
                    <a:pt x="12022" y="5943"/>
                    <a:pt x="12288" y="5943"/>
                  </a:cubicBezTo>
                  <a:cubicBezTo>
                    <a:pt x="13938" y="5943"/>
                    <a:pt x="15265" y="4616"/>
                    <a:pt x="15265" y="2966"/>
                  </a:cubicBezTo>
                  <a:cubicBezTo>
                    <a:pt x="15265" y="2644"/>
                    <a:pt x="15208" y="2322"/>
                    <a:pt x="15113" y="2018"/>
                  </a:cubicBezTo>
                  <a:cubicBezTo>
                    <a:pt x="15075" y="1924"/>
                    <a:pt x="14999" y="1848"/>
                    <a:pt x="14905" y="1829"/>
                  </a:cubicBezTo>
                  <a:lnTo>
                    <a:pt x="14886" y="1829"/>
                  </a:lnTo>
                  <a:cubicBezTo>
                    <a:pt x="14863" y="1824"/>
                    <a:pt x="14840" y="1822"/>
                    <a:pt x="14816" y="1822"/>
                  </a:cubicBezTo>
                  <a:cubicBezTo>
                    <a:pt x="14740" y="1822"/>
                    <a:pt x="14664" y="1847"/>
                    <a:pt x="14620" y="1905"/>
                  </a:cubicBezTo>
                  <a:lnTo>
                    <a:pt x="13388" y="3156"/>
                  </a:lnTo>
                  <a:lnTo>
                    <a:pt x="12800" y="3156"/>
                  </a:lnTo>
                  <a:lnTo>
                    <a:pt x="12136" y="2473"/>
                  </a:lnTo>
                  <a:lnTo>
                    <a:pt x="12136" y="1886"/>
                  </a:lnTo>
                  <a:lnTo>
                    <a:pt x="13350" y="653"/>
                  </a:lnTo>
                  <a:cubicBezTo>
                    <a:pt x="13501" y="482"/>
                    <a:pt x="13445" y="217"/>
                    <a:pt x="13236" y="160"/>
                  </a:cubicBezTo>
                  <a:cubicBezTo>
                    <a:pt x="12933" y="46"/>
                    <a:pt x="12610" y="8"/>
                    <a:pt x="12288" y="8"/>
                  </a:cubicBezTo>
                  <a:cubicBezTo>
                    <a:pt x="10335" y="8"/>
                    <a:pt x="8913" y="1848"/>
                    <a:pt x="9425" y="3744"/>
                  </a:cubicBezTo>
                  <a:lnTo>
                    <a:pt x="7225" y="5924"/>
                  </a:lnTo>
                  <a:lnTo>
                    <a:pt x="3585" y="2284"/>
                  </a:lnTo>
                  <a:lnTo>
                    <a:pt x="3585" y="1563"/>
                  </a:lnTo>
                  <a:cubicBezTo>
                    <a:pt x="3566" y="1468"/>
                    <a:pt x="3528" y="1374"/>
                    <a:pt x="3433" y="1317"/>
                  </a:cubicBezTo>
                  <a:lnTo>
                    <a:pt x="1328" y="46"/>
                  </a:lnTo>
                  <a:cubicBezTo>
                    <a:pt x="1283" y="16"/>
                    <a:pt x="1231" y="1"/>
                    <a:pt x="1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28;p50">
              <a:extLst>
                <a:ext uri="{FF2B5EF4-FFF2-40B4-BE49-F238E27FC236}">
                  <a16:creationId xmlns:a16="http://schemas.microsoft.com/office/drawing/2014/main" id="{C2F37142-DABF-42D8-A62F-3FC9E8302D8D}"/>
                </a:ext>
              </a:extLst>
            </p:cNvPr>
            <p:cNvSpPr/>
            <p:nvPr/>
          </p:nvSpPr>
          <p:spPr>
            <a:xfrm>
              <a:off x="5044063" y="2392950"/>
              <a:ext cx="115325" cy="108700"/>
            </a:xfrm>
            <a:custGeom>
              <a:avLst/>
              <a:gdLst/>
              <a:ahLst/>
              <a:cxnLst/>
              <a:rect l="l" t="t" r="r" b="b"/>
              <a:pathLst>
                <a:path w="4613" h="4348" extrusionOk="0">
                  <a:moveTo>
                    <a:pt x="4164" y="0"/>
                  </a:moveTo>
                  <a:cubicBezTo>
                    <a:pt x="4086" y="0"/>
                    <a:pt x="4004" y="35"/>
                    <a:pt x="3934" y="119"/>
                  </a:cubicBezTo>
                  <a:lnTo>
                    <a:pt x="217" y="3836"/>
                  </a:lnTo>
                  <a:cubicBezTo>
                    <a:pt x="0" y="4053"/>
                    <a:pt x="204" y="4348"/>
                    <a:pt x="430" y="4348"/>
                  </a:cubicBezTo>
                  <a:cubicBezTo>
                    <a:pt x="500" y="4348"/>
                    <a:pt x="572" y="4320"/>
                    <a:pt x="635" y="4253"/>
                  </a:cubicBezTo>
                  <a:lnTo>
                    <a:pt x="4370" y="536"/>
                  </a:lnTo>
                  <a:cubicBezTo>
                    <a:pt x="4613" y="322"/>
                    <a:pt x="4404" y="0"/>
                    <a:pt x="4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29;p50">
              <a:extLst>
                <a:ext uri="{FF2B5EF4-FFF2-40B4-BE49-F238E27FC236}">
                  <a16:creationId xmlns:a16="http://schemas.microsoft.com/office/drawing/2014/main" id="{902F02B7-F1B5-4A09-B9E1-6FB04B420416}"/>
                </a:ext>
              </a:extLst>
            </p:cNvPr>
            <p:cNvSpPr/>
            <p:nvPr/>
          </p:nvSpPr>
          <p:spPr>
            <a:xfrm>
              <a:off x="5166563" y="2513725"/>
              <a:ext cx="85100" cy="81625"/>
            </a:xfrm>
            <a:custGeom>
              <a:avLst/>
              <a:gdLst/>
              <a:ahLst/>
              <a:cxnLst/>
              <a:rect l="l" t="t" r="r" b="b"/>
              <a:pathLst>
                <a:path w="3404" h="3265" extrusionOk="0">
                  <a:moveTo>
                    <a:pt x="323" y="0"/>
                  </a:moveTo>
                  <a:cubicBezTo>
                    <a:pt x="247" y="0"/>
                    <a:pt x="172" y="29"/>
                    <a:pt x="115" y="85"/>
                  </a:cubicBezTo>
                  <a:cubicBezTo>
                    <a:pt x="1" y="199"/>
                    <a:pt x="1" y="389"/>
                    <a:pt x="115" y="522"/>
                  </a:cubicBezTo>
                  <a:lnTo>
                    <a:pt x="2807" y="3195"/>
                  </a:lnTo>
                  <a:cubicBezTo>
                    <a:pt x="2864" y="3244"/>
                    <a:pt x="2926" y="3265"/>
                    <a:pt x="2986" y="3265"/>
                  </a:cubicBezTo>
                  <a:cubicBezTo>
                    <a:pt x="3207" y="3265"/>
                    <a:pt x="3403" y="2983"/>
                    <a:pt x="3224" y="2759"/>
                  </a:cubicBezTo>
                  <a:lnTo>
                    <a:pt x="532" y="85"/>
                  </a:ln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3096;p50">
            <a:extLst>
              <a:ext uri="{FF2B5EF4-FFF2-40B4-BE49-F238E27FC236}">
                <a16:creationId xmlns:a16="http://schemas.microsoft.com/office/drawing/2014/main" id="{BDD16AC9-390B-4E1C-8B40-DCF4E7BC95A4}"/>
              </a:ext>
            </a:extLst>
          </p:cNvPr>
          <p:cNvGrpSpPr/>
          <p:nvPr/>
        </p:nvGrpSpPr>
        <p:grpSpPr>
          <a:xfrm>
            <a:off x="4977480" y="1741230"/>
            <a:ext cx="365714" cy="348340"/>
            <a:chOff x="7447163" y="5136800"/>
            <a:chExt cx="929625" cy="895475"/>
          </a:xfrm>
        </p:grpSpPr>
        <p:sp>
          <p:nvSpPr>
            <p:cNvPr id="101" name="Google Shape;3097;p50">
              <a:extLst>
                <a:ext uri="{FF2B5EF4-FFF2-40B4-BE49-F238E27FC236}">
                  <a16:creationId xmlns:a16="http://schemas.microsoft.com/office/drawing/2014/main" id="{1EB9B349-BE22-45DC-BC23-5EADC58744EE}"/>
                </a:ext>
              </a:extLst>
            </p:cNvPr>
            <p:cNvSpPr/>
            <p:nvPr/>
          </p:nvSpPr>
          <p:spPr>
            <a:xfrm>
              <a:off x="7877113" y="5154575"/>
              <a:ext cx="480700" cy="451525"/>
            </a:xfrm>
            <a:custGeom>
              <a:avLst/>
              <a:gdLst/>
              <a:ahLst/>
              <a:cxnLst/>
              <a:rect l="l" t="t" r="r" b="b"/>
              <a:pathLst>
                <a:path w="19228" h="18061" extrusionOk="0">
                  <a:moveTo>
                    <a:pt x="12309" y="0"/>
                  </a:moveTo>
                  <a:cubicBezTo>
                    <a:pt x="10700" y="0"/>
                    <a:pt x="9093" y="617"/>
                    <a:pt x="7870" y="1849"/>
                  </a:cubicBezTo>
                  <a:lnTo>
                    <a:pt x="2390" y="7310"/>
                  </a:lnTo>
                  <a:cubicBezTo>
                    <a:pt x="494" y="9206"/>
                    <a:pt x="1" y="12069"/>
                    <a:pt x="1158" y="14477"/>
                  </a:cubicBezTo>
                  <a:lnTo>
                    <a:pt x="4059" y="11595"/>
                  </a:lnTo>
                  <a:cubicBezTo>
                    <a:pt x="4097" y="10913"/>
                    <a:pt x="4381" y="10268"/>
                    <a:pt x="4855" y="9794"/>
                  </a:cubicBezTo>
                  <a:lnTo>
                    <a:pt x="10885" y="3878"/>
                  </a:lnTo>
                  <a:cubicBezTo>
                    <a:pt x="11328" y="3615"/>
                    <a:pt x="11817" y="3488"/>
                    <a:pt x="12302" y="3488"/>
                  </a:cubicBezTo>
                  <a:cubicBezTo>
                    <a:pt x="13144" y="3488"/>
                    <a:pt x="13972" y="3870"/>
                    <a:pt x="14525" y="4580"/>
                  </a:cubicBezTo>
                  <a:cubicBezTo>
                    <a:pt x="15379" y="5698"/>
                    <a:pt x="15284" y="7272"/>
                    <a:pt x="14298" y="8277"/>
                  </a:cubicBezTo>
                  <a:lnTo>
                    <a:pt x="8818" y="13738"/>
                  </a:lnTo>
                  <a:cubicBezTo>
                    <a:pt x="8344" y="14231"/>
                    <a:pt x="7699" y="14515"/>
                    <a:pt x="7017" y="14553"/>
                  </a:cubicBezTo>
                  <a:lnTo>
                    <a:pt x="4135" y="17454"/>
                  </a:lnTo>
                  <a:cubicBezTo>
                    <a:pt x="4998" y="17862"/>
                    <a:pt x="5920" y="18061"/>
                    <a:pt x="6835" y="18061"/>
                  </a:cubicBezTo>
                  <a:cubicBezTo>
                    <a:pt x="8472" y="18061"/>
                    <a:pt x="10086" y="17426"/>
                    <a:pt x="11302" y="16222"/>
                  </a:cubicBezTo>
                  <a:lnTo>
                    <a:pt x="16763" y="10742"/>
                  </a:lnTo>
                  <a:cubicBezTo>
                    <a:pt x="19228" y="8277"/>
                    <a:pt x="19228" y="4295"/>
                    <a:pt x="16763" y="1849"/>
                  </a:cubicBezTo>
                  <a:cubicBezTo>
                    <a:pt x="15530" y="617"/>
                    <a:pt x="13919" y="0"/>
                    <a:pt x="12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98;p50">
              <a:extLst>
                <a:ext uri="{FF2B5EF4-FFF2-40B4-BE49-F238E27FC236}">
                  <a16:creationId xmlns:a16="http://schemas.microsoft.com/office/drawing/2014/main" id="{B91DC3CD-F762-444F-A946-29A37B1077E9}"/>
                </a:ext>
              </a:extLst>
            </p:cNvPr>
            <p:cNvSpPr/>
            <p:nvPr/>
          </p:nvSpPr>
          <p:spPr>
            <a:xfrm>
              <a:off x="7730638" y="5408775"/>
              <a:ext cx="362675" cy="352000"/>
            </a:xfrm>
            <a:custGeom>
              <a:avLst/>
              <a:gdLst/>
              <a:ahLst/>
              <a:cxnLst/>
              <a:rect l="l" t="t" r="r" b="b"/>
              <a:pathLst>
                <a:path w="14507" h="14080" extrusionOk="0">
                  <a:moveTo>
                    <a:pt x="12210" y="0"/>
                  </a:moveTo>
                  <a:cubicBezTo>
                    <a:pt x="11672" y="0"/>
                    <a:pt x="11131" y="204"/>
                    <a:pt x="10714" y="612"/>
                  </a:cubicBezTo>
                  <a:lnTo>
                    <a:pt x="835" y="10491"/>
                  </a:lnTo>
                  <a:cubicBezTo>
                    <a:pt x="1" y="11325"/>
                    <a:pt x="1" y="12653"/>
                    <a:pt x="835" y="13468"/>
                  </a:cubicBezTo>
                  <a:cubicBezTo>
                    <a:pt x="1243" y="13876"/>
                    <a:pt x="1778" y="14079"/>
                    <a:pt x="2314" y="14079"/>
                  </a:cubicBezTo>
                  <a:cubicBezTo>
                    <a:pt x="2850" y="14079"/>
                    <a:pt x="3385" y="13876"/>
                    <a:pt x="3793" y="13468"/>
                  </a:cubicBezTo>
                  <a:cubicBezTo>
                    <a:pt x="5253" y="12008"/>
                    <a:pt x="12212" y="5049"/>
                    <a:pt x="13691" y="3570"/>
                  </a:cubicBezTo>
                  <a:cubicBezTo>
                    <a:pt x="14506" y="2755"/>
                    <a:pt x="14506" y="1427"/>
                    <a:pt x="13691" y="612"/>
                  </a:cubicBezTo>
                  <a:cubicBezTo>
                    <a:pt x="13283" y="204"/>
                    <a:pt x="12748" y="0"/>
                    <a:pt x="12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99;p50">
              <a:extLst>
                <a:ext uri="{FF2B5EF4-FFF2-40B4-BE49-F238E27FC236}">
                  <a16:creationId xmlns:a16="http://schemas.microsoft.com/office/drawing/2014/main" id="{C28023C0-6A30-4024-9F25-AD98FB3D582F}"/>
                </a:ext>
              </a:extLst>
            </p:cNvPr>
            <p:cNvSpPr/>
            <p:nvPr/>
          </p:nvSpPr>
          <p:spPr>
            <a:xfrm>
              <a:off x="7466613" y="5563125"/>
              <a:ext cx="480225" cy="451850"/>
            </a:xfrm>
            <a:custGeom>
              <a:avLst/>
              <a:gdLst/>
              <a:ahLst/>
              <a:cxnLst/>
              <a:rect l="l" t="t" r="r" b="b"/>
              <a:pathLst>
                <a:path w="19209" h="18074" extrusionOk="0">
                  <a:moveTo>
                    <a:pt x="12380" y="0"/>
                  </a:moveTo>
                  <a:cubicBezTo>
                    <a:pt x="10748" y="0"/>
                    <a:pt x="9139" y="639"/>
                    <a:pt x="7926" y="1852"/>
                  </a:cubicBezTo>
                  <a:lnTo>
                    <a:pt x="2465" y="7332"/>
                  </a:lnTo>
                  <a:cubicBezTo>
                    <a:pt x="0" y="9778"/>
                    <a:pt x="0" y="13760"/>
                    <a:pt x="2446" y="16225"/>
                  </a:cubicBezTo>
                  <a:cubicBezTo>
                    <a:pt x="3679" y="17457"/>
                    <a:pt x="5291" y="18073"/>
                    <a:pt x="6902" y="18073"/>
                  </a:cubicBezTo>
                  <a:cubicBezTo>
                    <a:pt x="8514" y="18073"/>
                    <a:pt x="10126" y="17457"/>
                    <a:pt x="11358" y="16225"/>
                  </a:cubicBezTo>
                  <a:lnTo>
                    <a:pt x="16838" y="10764"/>
                  </a:lnTo>
                  <a:cubicBezTo>
                    <a:pt x="18715" y="8868"/>
                    <a:pt x="19208" y="6004"/>
                    <a:pt x="18071" y="3596"/>
                  </a:cubicBezTo>
                  <a:lnTo>
                    <a:pt x="18071" y="3596"/>
                  </a:lnTo>
                  <a:lnTo>
                    <a:pt x="15169" y="6479"/>
                  </a:lnTo>
                  <a:cubicBezTo>
                    <a:pt x="15132" y="7161"/>
                    <a:pt x="14847" y="7806"/>
                    <a:pt x="14354" y="8280"/>
                  </a:cubicBezTo>
                  <a:lnTo>
                    <a:pt x="8893" y="13760"/>
                  </a:lnTo>
                  <a:cubicBezTo>
                    <a:pt x="8341" y="14341"/>
                    <a:pt x="7597" y="14635"/>
                    <a:pt x="6852" y="14635"/>
                  </a:cubicBezTo>
                  <a:cubicBezTo>
                    <a:pt x="6137" y="14635"/>
                    <a:pt x="5421" y="14364"/>
                    <a:pt x="4873" y="13817"/>
                  </a:cubicBezTo>
                  <a:cubicBezTo>
                    <a:pt x="3755" y="12698"/>
                    <a:pt x="3774" y="10878"/>
                    <a:pt x="4930" y="9797"/>
                  </a:cubicBezTo>
                  <a:lnTo>
                    <a:pt x="10410" y="4317"/>
                  </a:lnTo>
                  <a:cubicBezTo>
                    <a:pt x="10884" y="3843"/>
                    <a:pt x="11529" y="3558"/>
                    <a:pt x="12193" y="3502"/>
                  </a:cubicBezTo>
                  <a:lnTo>
                    <a:pt x="15094" y="619"/>
                  </a:lnTo>
                  <a:cubicBezTo>
                    <a:pt x="14226" y="203"/>
                    <a:pt x="13299" y="0"/>
                    <a:pt x="123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00;p50">
              <a:extLst>
                <a:ext uri="{FF2B5EF4-FFF2-40B4-BE49-F238E27FC236}">
                  <a16:creationId xmlns:a16="http://schemas.microsoft.com/office/drawing/2014/main" id="{94C14CC4-05BF-4CFE-A20A-7C17EC0C9028}"/>
                </a:ext>
              </a:extLst>
            </p:cNvPr>
            <p:cNvSpPr/>
            <p:nvPr/>
          </p:nvSpPr>
          <p:spPr>
            <a:xfrm>
              <a:off x="8072763" y="5281225"/>
              <a:ext cx="47325" cy="34675"/>
            </a:xfrm>
            <a:custGeom>
              <a:avLst/>
              <a:gdLst/>
              <a:ahLst/>
              <a:cxnLst/>
              <a:rect l="l" t="t" r="r" b="b"/>
              <a:pathLst>
                <a:path w="1893" h="1387" extrusionOk="0">
                  <a:moveTo>
                    <a:pt x="1022" y="1"/>
                  </a:moveTo>
                  <a:cubicBezTo>
                    <a:pt x="473" y="1"/>
                    <a:pt x="0" y="727"/>
                    <a:pt x="537" y="1220"/>
                  </a:cubicBezTo>
                  <a:lnTo>
                    <a:pt x="556" y="1258"/>
                  </a:lnTo>
                  <a:cubicBezTo>
                    <a:pt x="688" y="1348"/>
                    <a:pt x="826" y="1387"/>
                    <a:pt x="958" y="1387"/>
                  </a:cubicBezTo>
                  <a:cubicBezTo>
                    <a:pt x="1469" y="1387"/>
                    <a:pt x="1892" y="799"/>
                    <a:pt x="1561" y="272"/>
                  </a:cubicBezTo>
                  <a:cubicBezTo>
                    <a:pt x="1542" y="253"/>
                    <a:pt x="1523" y="253"/>
                    <a:pt x="1523" y="234"/>
                  </a:cubicBezTo>
                  <a:cubicBezTo>
                    <a:pt x="1367" y="69"/>
                    <a:pt x="1191" y="1"/>
                    <a:pt x="10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01;p50">
              <a:extLst>
                <a:ext uri="{FF2B5EF4-FFF2-40B4-BE49-F238E27FC236}">
                  <a16:creationId xmlns:a16="http://schemas.microsoft.com/office/drawing/2014/main" id="{885CC3C5-1358-451A-9463-DF91B3DE2817}"/>
                </a:ext>
              </a:extLst>
            </p:cNvPr>
            <p:cNvSpPr/>
            <p:nvPr/>
          </p:nvSpPr>
          <p:spPr>
            <a:xfrm>
              <a:off x="7447163" y="5136800"/>
              <a:ext cx="929625" cy="895475"/>
            </a:xfrm>
            <a:custGeom>
              <a:avLst/>
              <a:gdLst/>
              <a:ahLst/>
              <a:cxnLst/>
              <a:rect l="l" t="t" r="r" b="b"/>
              <a:pathLst>
                <a:path w="37185" h="35819" extrusionOk="0">
                  <a:moveTo>
                    <a:pt x="29495" y="1418"/>
                  </a:moveTo>
                  <a:cubicBezTo>
                    <a:pt x="30927" y="1418"/>
                    <a:pt x="32359" y="1963"/>
                    <a:pt x="33449" y="3053"/>
                  </a:cubicBezTo>
                  <a:cubicBezTo>
                    <a:pt x="35630" y="5234"/>
                    <a:pt x="35630" y="8780"/>
                    <a:pt x="33449" y="10960"/>
                  </a:cubicBezTo>
                  <a:lnTo>
                    <a:pt x="28007" y="16440"/>
                  </a:lnTo>
                  <a:cubicBezTo>
                    <a:pt x="26936" y="17496"/>
                    <a:pt x="25500" y="18069"/>
                    <a:pt x="24030" y="18069"/>
                  </a:cubicBezTo>
                  <a:cubicBezTo>
                    <a:pt x="23548" y="18069"/>
                    <a:pt x="23062" y="18007"/>
                    <a:pt x="22584" y="17881"/>
                  </a:cubicBezTo>
                  <a:lnTo>
                    <a:pt x="24537" y="15928"/>
                  </a:lnTo>
                  <a:cubicBezTo>
                    <a:pt x="25277" y="15833"/>
                    <a:pt x="25978" y="15473"/>
                    <a:pt x="26509" y="14942"/>
                  </a:cubicBezTo>
                  <a:lnTo>
                    <a:pt x="31989" y="9481"/>
                  </a:lnTo>
                  <a:cubicBezTo>
                    <a:pt x="33221" y="8230"/>
                    <a:pt x="33354" y="6258"/>
                    <a:pt x="32273" y="4854"/>
                  </a:cubicBezTo>
                  <a:cubicBezTo>
                    <a:pt x="31587" y="3975"/>
                    <a:pt x="30548" y="3501"/>
                    <a:pt x="29492" y="3501"/>
                  </a:cubicBezTo>
                  <a:cubicBezTo>
                    <a:pt x="28887" y="3501"/>
                    <a:pt x="28276" y="3657"/>
                    <a:pt x="27723" y="3982"/>
                  </a:cubicBezTo>
                  <a:cubicBezTo>
                    <a:pt x="27191" y="4447"/>
                    <a:pt x="27562" y="5247"/>
                    <a:pt x="28172" y="5247"/>
                  </a:cubicBezTo>
                  <a:cubicBezTo>
                    <a:pt x="28258" y="5247"/>
                    <a:pt x="28349" y="5231"/>
                    <a:pt x="28443" y="5196"/>
                  </a:cubicBezTo>
                  <a:cubicBezTo>
                    <a:pt x="28813" y="4974"/>
                    <a:pt x="29185" y="4877"/>
                    <a:pt x="29538" y="4877"/>
                  </a:cubicBezTo>
                  <a:cubicBezTo>
                    <a:pt x="31207" y="4877"/>
                    <a:pt x="32440" y="7055"/>
                    <a:pt x="30984" y="8495"/>
                  </a:cubicBezTo>
                  <a:lnTo>
                    <a:pt x="26338" y="13141"/>
                  </a:lnTo>
                  <a:cubicBezTo>
                    <a:pt x="26433" y="11529"/>
                    <a:pt x="25163" y="10164"/>
                    <a:pt x="23532" y="10164"/>
                  </a:cubicBezTo>
                  <a:lnTo>
                    <a:pt x="23361" y="10164"/>
                  </a:lnTo>
                  <a:lnTo>
                    <a:pt x="24556" y="8988"/>
                  </a:lnTo>
                  <a:cubicBezTo>
                    <a:pt x="25093" y="8615"/>
                    <a:pt x="24456" y="7796"/>
                    <a:pt x="23930" y="7796"/>
                  </a:cubicBezTo>
                  <a:cubicBezTo>
                    <a:pt x="23787" y="7796"/>
                    <a:pt x="23652" y="7856"/>
                    <a:pt x="23551" y="8002"/>
                  </a:cubicBezTo>
                  <a:lnTo>
                    <a:pt x="21541" y="10012"/>
                  </a:lnTo>
                  <a:cubicBezTo>
                    <a:pt x="21010" y="10543"/>
                    <a:pt x="20669" y="11226"/>
                    <a:pt x="20555" y="11984"/>
                  </a:cubicBezTo>
                  <a:lnTo>
                    <a:pt x="18621" y="13937"/>
                  </a:lnTo>
                  <a:cubicBezTo>
                    <a:pt x="18109" y="12003"/>
                    <a:pt x="18659" y="9936"/>
                    <a:pt x="20062" y="8514"/>
                  </a:cubicBezTo>
                  <a:lnTo>
                    <a:pt x="25542" y="3053"/>
                  </a:lnTo>
                  <a:cubicBezTo>
                    <a:pt x="26632" y="1963"/>
                    <a:pt x="28064" y="1418"/>
                    <a:pt x="29495" y="1418"/>
                  </a:cubicBezTo>
                  <a:close/>
                  <a:moveTo>
                    <a:pt x="23536" y="11546"/>
                  </a:moveTo>
                  <a:cubicBezTo>
                    <a:pt x="24613" y="11546"/>
                    <a:pt x="25541" y="12952"/>
                    <a:pt x="24537" y="13956"/>
                  </a:cubicBezTo>
                  <a:lnTo>
                    <a:pt x="15454" y="23039"/>
                  </a:lnTo>
                  <a:lnTo>
                    <a:pt x="14639" y="23854"/>
                  </a:lnTo>
                  <a:cubicBezTo>
                    <a:pt x="14336" y="24157"/>
                    <a:pt x="13997" y="24284"/>
                    <a:pt x="13670" y="24284"/>
                  </a:cubicBezTo>
                  <a:cubicBezTo>
                    <a:pt x="12587" y="24284"/>
                    <a:pt x="11647" y="22883"/>
                    <a:pt x="12667" y="21863"/>
                  </a:cubicBezTo>
                  <a:lnTo>
                    <a:pt x="22565" y="11984"/>
                  </a:lnTo>
                  <a:cubicBezTo>
                    <a:pt x="22869" y="11675"/>
                    <a:pt x="23210" y="11546"/>
                    <a:pt x="23536" y="11546"/>
                  </a:cubicBezTo>
                  <a:close/>
                  <a:moveTo>
                    <a:pt x="10847" y="22678"/>
                  </a:moveTo>
                  <a:lnTo>
                    <a:pt x="10847" y="22678"/>
                  </a:lnTo>
                  <a:cubicBezTo>
                    <a:pt x="10790" y="23494"/>
                    <a:pt x="11093" y="24271"/>
                    <a:pt x="11662" y="24840"/>
                  </a:cubicBezTo>
                  <a:cubicBezTo>
                    <a:pt x="12186" y="25363"/>
                    <a:pt x="12886" y="25662"/>
                    <a:pt x="13629" y="25662"/>
                  </a:cubicBezTo>
                  <a:cubicBezTo>
                    <a:pt x="13694" y="25662"/>
                    <a:pt x="13759" y="25660"/>
                    <a:pt x="13824" y="25655"/>
                  </a:cubicBezTo>
                  <a:lnTo>
                    <a:pt x="13824" y="25655"/>
                  </a:lnTo>
                  <a:lnTo>
                    <a:pt x="9159" y="30320"/>
                  </a:lnTo>
                  <a:cubicBezTo>
                    <a:pt x="8752" y="30727"/>
                    <a:pt x="8216" y="30931"/>
                    <a:pt x="7678" y="30931"/>
                  </a:cubicBezTo>
                  <a:cubicBezTo>
                    <a:pt x="7140" y="30931"/>
                    <a:pt x="6599" y="30727"/>
                    <a:pt x="6182" y="30320"/>
                  </a:cubicBezTo>
                  <a:cubicBezTo>
                    <a:pt x="5367" y="29485"/>
                    <a:pt x="5367" y="28158"/>
                    <a:pt x="6182" y="27343"/>
                  </a:cubicBezTo>
                  <a:lnTo>
                    <a:pt x="10847" y="22678"/>
                  </a:lnTo>
                  <a:close/>
                  <a:moveTo>
                    <a:pt x="13148" y="17761"/>
                  </a:moveTo>
                  <a:cubicBezTo>
                    <a:pt x="13632" y="17761"/>
                    <a:pt x="14120" y="17825"/>
                    <a:pt x="14601" y="17957"/>
                  </a:cubicBezTo>
                  <a:lnTo>
                    <a:pt x="12667" y="19891"/>
                  </a:lnTo>
                  <a:cubicBezTo>
                    <a:pt x="11909" y="20005"/>
                    <a:pt x="11226" y="20346"/>
                    <a:pt x="10676" y="20877"/>
                  </a:cubicBezTo>
                  <a:lnTo>
                    <a:pt x="5215" y="26357"/>
                  </a:lnTo>
                  <a:cubicBezTo>
                    <a:pt x="3926" y="27741"/>
                    <a:pt x="3964" y="29884"/>
                    <a:pt x="5310" y="31211"/>
                  </a:cubicBezTo>
                  <a:cubicBezTo>
                    <a:pt x="5991" y="31892"/>
                    <a:pt x="6886" y="32233"/>
                    <a:pt x="7783" y="32233"/>
                  </a:cubicBezTo>
                  <a:cubicBezTo>
                    <a:pt x="8635" y="32233"/>
                    <a:pt x="9490" y="31925"/>
                    <a:pt x="10164" y="31306"/>
                  </a:cubicBezTo>
                  <a:lnTo>
                    <a:pt x="15625" y="25826"/>
                  </a:lnTo>
                  <a:cubicBezTo>
                    <a:pt x="16156" y="25295"/>
                    <a:pt x="16516" y="24593"/>
                    <a:pt x="16611" y="23854"/>
                  </a:cubicBezTo>
                  <a:lnTo>
                    <a:pt x="18564" y="21901"/>
                  </a:lnTo>
                  <a:lnTo>
                    <a:pt x="18564" y="21901"/>
                  </a:lnTo>
                  <a:cubicBezTo>
                    <a:pt x="19076" y="23835"/>
                    <a:pt x="18526" y="25902"/>
                    <a:pt x="17104" y="27324"/>
                  </a:cubicBezTo>
                  <a:lnTo>
                    <a:pt x="17123" y="27324"/>
                  </a:lnTo>
                  <a:lnTo>
                    <a:pt x="11643" y="32785"/>
                  </a:lnTo>
                  <a:cubicBezTo>
                    <a:pt x="10553" y="33875"/>
                    <a:pt x="9121" y="34420"/>
                    <a:pt x="7690" y="34420"/>
                  </a:cubicBezTo>
                  <a:cubicBezTo>
                    <a:pt x="6258" y="34420"/>
                    <a:pt x="4827" y="33875"/>
                    <a:pt x="3736" y="32785"/>
                  </a:cubicBezTo>
                  <a:cubicBezTo>
                    <a:pt x="1537" y="30604"/>
                    <a:pt x="1537" y="27058"/>
                    <a:pt x="3736" y="24878"/>
                  </a:cubicBezTo>
                  <a:lnTo>
                    <a:pt x="9197" y="19398"/>
                  </a:lnTo>
                  <a:cubicBezTo>
                    <a:pt x="10265" y="18344"/>
                    <a:pt x="11687" y="17761"/>
                    <a:pt x="13148" y="17761"/>
                  </a:cubicBezTo>
                  <a:close/>
                  <a:moveTo>
                    <a:pt x="29514" y="0"/>
                  </a:moveTo>
                  <a:cubicBezTo>
                    <a:pt x="27727" y="0"/>
                    <a:pt x="25940" y="683"/>
                    <a:pt x="24575" y="2048"/>
                  </a:cubicBezTo>
                  <a:lnTo>
                    <a:pt x="19095" y="7528"/>
                  </a:lnTo>
                  <a:cubicBezTo>
                    <a:pt x="17123" y="9500"/>
                    <a:pt x="16516" y="12439"/>
                    <a:pt x="17521" y="15037"/>
                  </a:cubicBezTo>
                  <a:lnTo>
                    <a:pt x="15720" y="16838"/>
                  </a:lnTo>
                  <a:cubicBezTo>
                    <a:pt x="14890" y="16517"/>
                    <a:pt x="14025" y="16360"/>
                    <a:pt x="13168" y="16360"/>
                  </a:cubicBezTo>
                  <a:cubicBezTo>
                    <a:pt x="11342" y="16360"/>
                    <a:pt x="9553" y="17070"/>
                    <a:pt x="8211" y="18412"/>
                  </a:cubicBezTo>
                  <a:lnTo>
                    <a:pt x="2731" y="23892"/>
                  </a:lnTo>
                  <a:cubicBezTo>
                    <a:pt x="1" y="26622"/>
                    <a:pt x="1" y="31040"/>
                    <a:pt x="2731" y="33771"/>
                  </a:cubicBezTo>
                  <a:cubicBezTo>
                    <a:pt x="4097" y="35136"/>
                    <a:pt x="5888" y="35819"/>
                    <a:pt x="7680" y="35819"/>
                  </a:cubicBezTo>
                  <a:cubicBezTo>
                    <a:pt x="9472" y="35819"/>
                    <a:pt x="11264" y="35136"/>
                    <a:pt x="12629" y="33771"/>
                  </a:cubicBezTo>
                  <a:lnTo>
                    <a:pt x="18109" y="28310"/>
                  </a:lnTo>
                  <a:cubicBezTo>
                    <a:pt x="20062" y="26338"/>
                    <a:pt x="20688" y="23399"/>
                    <a:pt x="19664" y="20801"/>
                  </a:cubicBezTo>
                  <a:lnTo>
                    <a:pt x="21484" y="18981"/>
                  </a:lnTo>
                  <a:cubicBezTo>
                    <a:pt x="22316" y="19309"/>
                    <a:pt x="23184" y="19468"/>
                    <a:pt x="24043" y="19468"/>
                  </a:cubicBezTo>
                  <a:cubicBezTo>
                    <a:pt x="25866" y="19468"/>
                    <a:pt x="27653" y="18753"/>
                    <a:pt x="28993" y="17426"/>
                  </a:cubicBezTo>
                  <a:lnTo>
                    <a:pt x="34454" y="11946"/>
                  </a:lnTo>
                  <a:cubicBezTo>
                    <a:pt x="37184" y="9216"/>
                    <a:pt x="37184" y="4798"/>
                    <a:pt x="34454" y="2048"/>
                  </a:cubicBezTo>
                  <a:cubicBezTo>
                    <a:pt x="33089" y="683"/>
                    <a:pt x="31302" y="0"/>
                    <a:pt x="29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2;p50">
              <a:extLst>
                <a:ext uri="{FF2B5EF4-FFF2-40B4-BE49-F238E27FC236}">
                  <a16:creationId xmlns:a16="http://schemas.microsoft.com/office/drawing/2014/main" id="{4DAFBD50-8345-42A4-9295-FA1AEEEFEAA4}"/>
                </a:ext>
              </a:extLst>
            </p:cNvPr>
            <p:cNvSpPr/>
            <p:nvPr/>
          </p:nvSpPr>
          <p:spPr>
            <a:xfrm>
              <a:off x="7640388" y="5319875"/>
              <a:ext cx="117775" cy="109200"/>
            </a:xfrm>
            <a:custGeom>
              <a:avLst/>
              <a:gdLst/>
              <a:ahLst/>
              <a:cxnLst/>
              <a:rect l="l" t="t" r="r" b="b"/>
              <a:pathLst>
                <a:path w="4711" h="4368" extrusionOk="0">
                  <a:moveTo>
                    <a:pt x="988" y="0"/>
                  </a:moveTo>
                  <a:cubicBezTo>
                    <a:pt x="452" y="0"/>
                    <a:pt x="0" y="680"/>
                    <a:pt x="482" y="1191"/>
                  </a:cubicBezTo>
                  <a:lnTo>
                    <a:pt x="3459" y="4168"/>
                  </a:lnTo>
                  <a:cubicBezTo>
                    <a:pt x="3592" y="4301"/>
                    <a:pt x="3767" y="4367"/>
                    <a:pt x="3945" y="4367"/>
                  </a:cubicBezTo>
                  <a:cubicBezTo>
                    <a:pt x="4123" y="4367"/>
                    <a:pt x="4303" y="4301"/>
                    <a:pt x="4445" y="4168"/>
                  </a:cubicBezTo>
                  <a:cubicBezTo>
                    <a:pt x="4711" y="3884"/>
                    <a:pt x="4711" y="3447"/>
                    <a:pt x="4445" y="3182"/>
                  </a:cubicBezTo>
                  <a:lnTo>
                    <a:pt x="1468" y="205"/>
                  </a:lnTo>
                  <a:cubicBezTo>
                    <a:pt x="1316" y="61"/>
                    <a:pt x="1148" y="0"/>
                    <a:pt x="9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03;p50">
              <a:extLst>
                <a:ext uri="{FF2B5EF4-FFF2-40B4-BE49-F238E27FC236}">
                  <a16:creationId xmlns:a16="http://schemas.microsoft.com/office/drawing/2014/main" id="{1572ABDD-A057-49B0-9769-E125588CE862}"/>
                </a:ext>
              </a:extLst>
            </p:cNvPr>
            <p:cNvSpPr/>
            <p:nvPr/>
          </p:nvSpPr>
          <p:spPr>
            <a:xfrm>
              <a:off x="7557613" y="5481425"/>
              <a:ext cx="142250" cy="35100"/>
            </a:xfrm>
            <a:custGeom>
              <a:avLst/>
              <a:gdLst/>
              <a:ahLst/>
              <a:cxnLst/>
              <a:rect l="l" t="t" r="r" b="b"/>
              <a:pathLst>
                <a:path w="5690" h="1404" extrusionOk="0">
                  <a:moveTo>
                    <a:pt x="1" y="702"/>
                  </a:moveTo>
                  <a:lnTo>
                    <a:pt x="1" y="721"/>
                  </a:lnTo>
                  <a:cubicBezTo>
                    <a:pt x="1" y="716"/>
                    <a:pt x="1" y="710"/>
                    <a:pt x="1" y="705"/>
                  </a:cubicBezTo>
                  <a:lnTo>
                    <a:pt x="1" y="705"/>
                  </a:lnTo>
                  <a:cubicBezTo>
                    <a:pt x="1" y="704"/>
                    <a:pt x="1" y="703"/>
                    <a:pt x="1" y="702"/>
                  </a:cubicBezTo>
                  <a:close/>
                  <a:moveTo>
                    <a:pt x="721" y="0"/>
                  </a:moveTo>
                  <a:cubicBezTo>
                    <a:pt x="328" y="0"/>
                    <a:pt x="9" y="314"/>
                    <a:pt x="1" y="705"/>
                  </a:cubicBezTo>
                  <a:lnTo>
                    <a:pt x="1" y="705"/>
                  </a:lnTo>
                  <a:cubicBezTo>
                    <a:pt x="22" y="1083"/>
                    <a:pt x="324" y="1403"/>
                    <a:pt x="721" y="1403"/>
                  </a:cubicBezTo>
                  <a:lnTo>
                    <a:pt x="4912" y="1403"/>
                  </a:lnTo>
                  <a:cubicBezTo>
                    <a:pt x="5689" y="1252"/>
                    <a:pt x="5689" y="152"/>
                    <a:pt x="49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04;p50">
              <a:extLst>
                <a:ext uri="{FF2B5EF4-FFF2-40B4-BE49-F238E27FC236}">
                  <a16:creationId xmlns:a16="http://schemas.microsoft.com/office/drawing/2014/main" id="{1940F4BE-A9D5-40B2-BF8A-E2C975B945B9}"/>
                </a:ext>
              </a:extLst>
            </p:cNvPr>
            <p:cNvSpPr/>
            <p:nvPr/>
          </p:nvSpPr>
          <p:spPr>
            <a:xfrm>
              <a:off x="7808863" y="5233150"/>
              <a:ext cx="35100" cy="137250"/>
            </a:xfrm>
            <a:custGeom>
              <a:avLst/>
              <a:gdLst/>
              <a:ahLst/>
              <a:cxnLst/>
              <a:rect l="l" t="t" r="r" b="b"/>
              <a:pathLst>
                <a:path w="1404" h="5490" extrusionOk="0">
                  <a:moveTo>
                    <a:pt x="695" y="0"/>
                  </a:moveTo>
                  <a:cubicBezTo>
                    <a:pt x="380" y="0"/>
                    <a:pt x="67" y="195"/>
                    <a:pt x="0" y="583"/>
                  </a:cubicBezTo>
                  <a:lnTo>
                    <a:pt x="0" y="4793"/>
                  </a:lnTo>
                  <a:cubicBezTo>
                    <a:pt x="0" y="5257"/>
                    <a:pt x="351" y="5490"/>
                    <a:pt x="702" y="5490"/>
                  </a:cubicBezTo>
                  <a:cubicBezTo>
                    <a:pt x="1053" y="5490"/>
                    <a:pt x="1404" y="5257"/>
                    <a:pt x="1404" y="4793"/>
                  </a:cubicBezTo>
                  <a:lnTo>
                    <a:pt x="1404" y="583"/>
                  </a:lnTo>
                  <a:cubicBezTo>
                    <a:pt x="1328" y="195"/>
                    <a:pt x="1010" y="0"/>
                    <a:pt x="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05;p50">
              <a:extLst>
                <a:ext uri="{FF2B5EF4-FFF2-40B4-BE49-F238E27FC236}">
                  <a16:creationId xmlns:a16="http://schemas.microsoft.com/office/drawing/2014/main" id="{BAEA0A87-E23C-4027-AE13-EBE0267B1906}"/>
                </a:ext>
              </a:extLst>
            </p:cNvPr>
            <p:cNvSpPr/>
            <p:nvPr/>
          </p:nvSpPr>
          <p:spPr>
            <a:xfrm>
              <a:off x="8066263" y="5740475"/>
              <a:ext cx="117475" cy="108950"/>
            </a:xfrm>
            <a:custGeom>
              <a:avLst/>
              <a:gdLst/>
              <a:ahLst/>
              <a:cxnLst/>
              <a:rect l="l" t="t" r="r" b="b"/>
              <a:pathLst>
                <a:path w="4699" h="4358" extrusionOk="0">
                  <a:moveTo>
                    <a:pt x="759" y="1"/>
                  </a:moveTo>
                  <a:cubicBezTo>
                    <a:pt x="579" y="1"/>
                    <a:pt x="399" y="67"/>
                    <a:pt x="266" y="200"/>
                  </a:cubicBezTo>
                  <a:cubicBezTo>
                    <a:pt x="1" y="465"/>
                    <a:pt x="1" y="920"/>
                    <a:pt x="266" y="1186"/>
                  </a:cubicBezTo>
                  <a:lnTo>
                    <a:pt x="3243" y="4163"/>
                  </a:lnTo>
                  <a:cubicBezTo>
                    <a:pt x="3388" y="4300"/>
                    <a:pt x="3549" y="4357"/>
                    <a:pt x="3704" y="4357"/>
                  </a:cubicBezTo>
                  <a:cubicBezTo>
                    <a:pt x="4236" y="4357"/>
                    <a:pt x="4699" y="3676"/>
                    <a:pt x="4229" y="3177"/>
                  </a:cubicBezTo>
                  <a:lnTo>
                    <a:pt x="1252" y="200"/>
                  </a:lnTo>
                  <a:cubicBezTo>
                    <a:pt x="1119" y="67"/>
                    <a:pt x="939" y="1"/>
                    <a:pt x="7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06;p50">
              <a:extLst>
                <a:ext uri="{FF2B5EF4-FFF2-40B4-BE49-F238E27FC236}">
                  <a16:creationId xmlns:a16="http://schemas.microsoft.com/office/drawing/2014/main" id="{328F7F42-194A-48C4-AB1E-5E5D82600F12}"/>
                </a:ext>
              </a:extLst>
            </p:cNvPr>
            <p:cNvSpPr/>
            <p:nvPr/>
          </p:nvSpPr>
          <p:spPr>
            <a:xfrm>
              <a:off x="7981888" y="5802000"/>
              <a:ext cx="35100" cy="134050"/>
            </a:xfrm>
            <a:custGeom>
              <a:avLst/>
              <a:gdLst/>
              <a:ahLst/>
              <a:cxnLst/>
              <a:rect l="l" t="t" r="r" b="b"/>
              <a:pathLst>
                <a:path w="1404" h="5362" extrusionOk="0">
                  <a:moveTo>
                    <a:pt x="709" y="0"/>
                  </a:moveTo>
                  <a:cubicBezTo>
                    <a:pt x="394" y="0"/>
                    <a:pt x="76" y="194"/>
                    <a:pt x="0" y="583"/>
                  </a:cubicBezTo>
                  <a:lnTo>
                    <a:pt x="0" y="4793"/>
                  </a:lnTo>
                  <a:cubicBezTo>
                    <a:pt x="76" y="5172"/>
                    <a:pt x="394" y="5361"/>
                    <a:pt x="709" y="5361"/>
                  </a:cubicBezTo>
                  <a:cubicBezTo>
                    <a:pt x="1024" y="5361"/>
                    <a:pt x="1337" y="5172"/>
                    <a:pt x="1404" y="4793"/>
                  </a:cubicBezTo>
                  <a:lnTo>
                    <a:pt x="1404" y="583"/>
                  </a:lnTo>
                  <a:cubicBezTo>
                    <a:pt x="1337" y="194"/>
                    <a:pt x="1024" y="0"/>
                    <a:pt x="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07;p50">
              <a:extLst>
                <a:ext uri="{FF2B5EF4-FFF2-40B4-BE49-F238E27FC236}">
                  <a16:creationId xmlns:a16="http://schemas.microsoft.com/office/drawing/2014/main" id="{E2BDE1FB-4B38-42F0-B310-97317A0D78E4}"/>
                </a:ext>
              </a:extLst>
            </p:cNvPr>
            <p:cNvSpPr/>
            <p:nvPr/>
          </p:nvSpPr>
          <p:spPr>
            <a:xfrm>
              <a:off x="8123138" y="5654175"/>
              <a:ext cx="143200" cy="35650"/>
            </a:xfrm>
            <a:custGeom>
              <a:avLst/>
              <a:gdLst/>
              <a:ahLst/>
              <a:cxnLst/>
              <a:rect l="l" t="t" r="r" b="b"/>
              <a:pathLst>
                <a:path w="5728" h="1426" extrusionOk="0">
                  <a:moveTo>
                    <a:pt x="713" y="1"/>
                  </a:moveTo>
                  <a:cubicBezTo>
                    <a:pt x="328" y="1"/>
                    <a:pt x="1" y="318"/>
                    <a:pt x="1" y="713"/>
                  </a:cubicBezTo>
                  <a:cubicBezTo>
                    <a:pt x="1" y="1123"/>
                    <a:pt x="325" y="1425"/>
                    <a:pt x="708" y="1425"/>
                  </a:cubicBezTo>
                  <a:cubicBezTo>
                    <a:pt x="750" y="1425"/>
                    <a:pt x="792" y="1422"/>
                    <a:pt x="835" y="1414"/>
                  </a:cubicBezTo>
                  <a:lnTo>
                    <a:pt x="5026" y="1414"/>
                  </a:lnTo>
                  <a:cubicBezTo>
                    <a:pt x="5424" y="1414"/>
                    <a:pt x="5727" y="1092"/>
                    <a:pt x="5727" y="713"/>
                  </a:cubicBezTo>
                  <a:cubicBezTo>
                    <a:pt x="5727" y="334"/>
                    <a:pt x="5424" y="30"/>
                    <a:pt x="5026" y="11"/>
                  </a:cubicBezTo>
                  <a:lnTo>
                    <a:pt x="835" y="11"/>
                  </a:lnTo>
                  <a:cubicBezTo>
                    <a:pt x="794" y="4"/>
                    <a:pt x="753" y="1"/>
                    <a:pt x="7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2799;p50">
            <a:extLst>
              <a:ext uri="{FF2B5EF4-FFF2-40B4-BE49-F238E27FC236}">
                <a16:creationId xmlns:a16="http://schemas.microsoft.com/office/drawing/2014/main" id="{C0089CA8-DA6A-42FE-81E9-2A1BDEC852BF}"/>
              </a:ext>
            </a:extLst>
          </p:cNvPr>
          <p:cNvGrpSpPr/>
          <p:nvPr/>
        </p:nvGrpSpPr>
        <p:grpSpPr>
          <a:xfrm>
            <a:off x="2307132" y="3332516"/>
            <a:ext cx="365777" cy="340219"/>
            <a:chOff x="3281338" y="3217425"/>
            <a:chExt cx="520975" cy="488750"/>
          </a:xfrm>
        </p:grpSpPr>
        <p:sp>
          <p:nvSpPr>
            <p:cNvPr id="113" name="Google Shape;2800;p50">
              <a:extLst>
                <a:ext uri="{FF2B5EF4-FFF2-40B4-BE49-F238E27FC236}">
                  <a16:creationId xmlns:a16="http://schemas.microsoft.com/office/drawing/2014/main" id="{00174275-DBB9-4DC8-9CC0-27D72C725818}"/>
                </a:ext>
              </a:extLst>
            </p:cNvPr>
            <p:cNvSpPr/>
            <p:nvPr/>
          </p:nvSpPr>
          <p:spPr>
            <a:xfrm>
              <a:off x="3474738" y="3492350"/>
              <a:ext cx="317625" cy="203400"/>
            </a:xfrm>
            <a:custGeom>
              <a:avLst/>
              <a:gdLst/>
              <a:ahLst/>
              <a:cxnLst/>
              <a:rect l="l" t="t" r="r" b="b"/>
              <a:pathLst>
                <a:path w="12705" h="8136" extrusionOk="0">
                  <a:moveTo>
                    <a:pt x="11922" y="0"/>
                  </a:moveTo>
                  <a:cubicBezTo>
                    <a:pt x="11911" y="0"/>
                    <a:pt x="11900" y="1"/>
                    <a:pt x="11889" y="1"/>
                  </a:cubicBezTo>
                  <a:lnTo>
                    <a:pt x="0" y="1"/>
                  </a:lnTo>
                  <a:lnTo>
                    <a:pt x="0" y="8136"/>
                  </a:lnTo>
                  <a:lnTo>
                    <a:pt x="11889" y="8136"/>
                  </a:lnTo>
                  <a:cubicBezTo>
                    <a:pt x="12344" y="8136"/>
                    <a:pt x="12705" y="7775"/>
                    <a:pt x="12705" y="7320"/>
                  </a:cubicBezTo>
                  <a:lnTo>
                    <a:pt x="12705" y="816"/>
                  </a:lnTo>
                  <a:cubicBezTo>
                    <a:pt x="12705" y="372"/>
                    <a:pt x="12361" y="0"/>
                    <a:pt x="1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01;p50">
              <a:extLst>
                <a:ext uri="{FF2B5EF4-FFF2-40B4-BE49-F238E27FC236}">
                  <a16:creationId xmlns:a16="http://schemas.microsoft.com/office/drawing/2014/main" id="{0CFABC97-4257-4FFF-AB88-D3A9D508E673}"/>
                </a:ext>
              </a:extLst>
            </p:cNvPr>
            <p:cNvSpPr/>
            <p:nvPr/>
          </p:nvSpPr>
          <p:spPr>
            <a:xfrm>
              <a:off x="3474738" y="3227375"/>
              <a:ext cx="317625" cy="203875"/>
            </a:xfrm>
            <a:custGeom>
              <a:avLst/>
              <a:gdLst/>
              <a:ahLst/>
              <a:cxnLst/>
              <a:rect l="l" t="t" r="r" b="b"/>
              <a:pathLst>
                <a:path w="12705" h="8155" extrusionOk="0">
                  <a:moveTo>
                    <a:pt x="0" y="1"/>
                  </a:moveTo>
                  <a:lnTo>
                    <a:pt x="0" y="8154"/>
                  </a:lnTo>
                  <a:lnTo>
                    <a:pt x="11889" y="8154"/>
                  </a:lnTo>
                  <a:cubicBezTo>
                    <a:pt x="12344" y="8154"/>
                    <a:pt x="12705" y="7775"/>
                    <a:pt x="12705" y="7339"/>
                  </a:cubicBezTo>
                  <a:lnTo>
                    <a:pt x="12705" y="816"/>
                  </a:lnTo>
                  <a:cubicBezTo>
                    <a:pt x="12705" y="361"/>
                    <a:pt x="12344" y="1"/>
                    <a:pt x="11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2;p50">
              <a:extLst>
                <a:ext uri="{FF2B5EF4-FFF2-40B4-BE49-F238E27FC236}">
                  <a16:creationId xmlns:a16="http://schemas.microsoft.com/office/drawing/2014/main" id="{9EE06F1E-9ED0-4EC9-B4D9-98AB912A19E2}"/>
                </a:ext>
              </a:extLst>
            </p:cNvPr>
            <p:cNvSpPr/>
            <p:nvPr/>
          </p:nvSpPr>
          <p:spPr>
            <a:xfrm>
              <a:off x="3694688" y="3288525"/>
              <a:ext cx="47300" cy="40650"/>
            </a:xfrm>
            <a:custGeom>
              <a:avLst/>
              <a:gdLst/>
              <a:ahLst/>
              <a:cxnLst/>
              <a:rect l="l" t="t" r="r" b="b"/>
              <a:pathLst>
                <a:path w="1892" h="1626" extrusionOk="0">
                  <a:moveTo>
                    <a:pt x="838" y="0"/>
                  </a:moveTo>
                  <a:cubicBezTo>
                    <a:pt x="831" y="0"/>
                    <a:pt x="823" y="0"/>
                    <a:pt x="816" y="1"/>
                  </a:cubicBezTo>
                  <a:cubicBezTo>
                    <a:pt x="361" y="1"/>
                    <a:pt x="0" y="361"/>
                    <a:pt x="0" y="816"/>
                  </a:cubicBezTo>
                  <a:cubicBezTo>
                    <a:pt x="0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1" y="878"/>
                    <a:pt x="1544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03;p50">
              <a:extLst>
                <a:ext uri="{FF2B5EF4-FFF2-40B4-BE49-F238E27FC236}">
                  <a16:creationId xmlns:a16="http://schemas.microsoft.com/office/drawing/2014/main" id="{6BCAEEA7-7068-4EBB-9169-53940625878B}"/>
                </a:ext>
              </a:extLst>
            </p:cNvPr>
            <p:cNvSpPr/>
            <p:nvPr/>
          </p:nvSpPr>
          <p:spPr>
            <a:xfrm>
              <a:off x="3613163" y="3288525"/>
              <a:ext cx="47275" cy="40650"/>
            </a:xfrm>
            <a:custGeom>
              <a:avLst/>
              <a:gdLst/>
              <a:ahLst/>
              <a:cxnLst/>
              <a:rect l="l" t="t" r="r" b="b"/>
              <a:pathLst>
                <a:path w="1891" h="1626" extrusionOk="0">
                  <a:moveTo>
                    <a:pt x="838" y="0"/>
                  </a:moveTo>
                  <a:cubicBezTo>
                    <a:pt x="831" y="0"/>
                    <a:pt x="823" y="0"/>
                    <a:pt x="815" y="1"/>
                  </a:cubicBezTo>
                  <a:cubicBezTo>
                    <a:pt x="360" y="1"/>
                    <a:pt x="0" y="361"/>
                    <a:pt x="0" y="816"/>
                  </a:cubicBezTo>
                  <a:cubicBezTo>
                    <a:pt x="0" y="1303"/>
                    <a:pt x="398" y="1625"/>
                    <a:pt x="814" y="1625"/>
                  </a:cubicBezTo>
                  <a:cubicBezTo>
                    <a:pt x="1014" y="1625"/>
                    <a:pt x="1218" y="1551"/>
                    <a:pt x="1384" y="1385"/>
                  </a:cubicBezTo>
                  <a:cubicBezTo>
                    <a:pt x="1891" y="878"/>
                    <a:pt x="1543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4;p50">
              <a:extLst>
                <a:ext uri="{FF2B5EF4-FFF2-40B4-BE49-F238E27FC236}">
                  <a16:creationId xmlns:a16="http://schemas.microsoft.com/office/drawing/2014/main" id="{05211C24-4E33-4B4C-8802-57EC28F6F193}"/>
                </a:ext>
              </a:extLst>
            </p:cNvPr>
            <p:cNvSpPr/>
            <p:nvPr/>
          </p:nvSpPr>
          <p:spPr>
            <a:xfrm>
              <a:off x="361316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5" y="0"/>
                  </a:moveTo>
                  <a:cubicBezTo>
                    <a:pt x="360" y="0"/>
                    <a:pt x="0" y="379"/>
                    <a:pt x="0" y="815"/>
                  </a:cubicBezTo>
                  <a:cubicBezTo>
                    <a:pt x="0" y="1316"/>
                    <a:pt x="400" y="1643"/>
                    <a:pt x="817" y="1643"/>
                  </a:cubicBezTo>
                  <a:cubicBezTo>
                    <a:pt x="1016" y="1643"/>
                    <a:pt x="1219" y="1569"/>
                    <a:pt x="1384" y="1403"/>
                  </a:cubicBezTo>
                  <a:cubicBezTo>
                    <a:pt x="1896" y="891"/>
                    <a:pt x="1536" y="0"/>
                    <a:pt x="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05;p50">
              <a:extLst>
                <a:ext uri="{FF2B5EF4-FFF2-40B4-BE49-F238E27FC236}">
                  <a16:creationId xmlns:a16="http://schemas.microsoft.com/office/drawing/2014/main" id="{89C71FED-9C2F-459D-AAEF-5933CBE7DE32}"/>
                </a:ext>
              </a:extLst>
            </p:cNvPr>
            <p:cNvSpPr/>
            <p:nvPr/>
          </p:nvSpPr>
          <p:spPr>
            <a:xfrm>
              <a:off x="3531613" y="3288525"/>
              <a:ext cx="47425" cy="40650"/>
            </a:xfrm>
            <a:custGeom>
              <a:avLst/>
              <a:gdLst/>
              <a:ahLst/>
              <a:cxnLst/>
              <a:rect l="l" t="t" r="r" b="b"/>
              <a:pathLst>
                <a:path w="1897" h="1626" extrusionOk="0">
                  <a:moveTo>
                    <a:pt x="816" y="1"/>
                  </a:moveTo>
                  <a:cubicBezTo>
                    <a:pt x="361" y="1"/>
                    <a:pt x="1" y="361"/>
                    <a:pt x="1" y="816"/>
                  </a:cubicBezTo>
                  <a:cubicBezTo>
                    <a:pt x="1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7" y="873"/>
                    <a:pt x="1537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06;p50">
              <a:extLst>
                <a:ext uri="{FF2B5EF4-FFF2-40B4-BE49-F238E27FC236}">
                  <a16:creationId xmlns:a16="http://schemas.microsoft.com/office/drawing/2014/main" id="{69508704-4796-4A1E-83D6-B97FAF0B59B7}"/>
                </a:ext>
              </a:extLst>
            </p:cNvPr>
            <p:cNvSpPr/>
            <p:nvPr/>
          </p:nvSpPr>
          <p:spPr>
            <a:xfrm>
              <a:off x="353161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6" y="0"/>
                  </a:moveTo>
                  <a:cubicBezTo>
                    <a:pt x="361" y="0"/>
                    <a:pt x="1" y="379"/>
                    <a:pt x="1" y="815"/>
                  </a:cubicBezTo>
                  <a:cubicBezTo>
                    <a:pt x="1" y="1316"/>
                    <a:pt x="401" y="1643"/>
                    <a:pt x="818" y="1643"/>
                  </a:cubicBezTo>
                  <a:cubicBezTo>
                    <a:pt x="1017" y="1643"/>
                    <a:pt x="1220" y="1569"/>
                    <a:pt x="1385" y="1403"/>
                  </a:cubicBezTo>
                  <a:cubicBezTo>
                    <a:pt x="1897" y="891"/>
                    <a:pt x="1537" y="0"/>
                    <a:pt x="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07;p50">
              <a:extLst>
                <a:ext uri="{FF2B5EF4-FFF2-40B4-BE49-F238E27FC236}">
                  <a16:creationId xmlns:a16="http://schemas.microsoft.com/office/drawing/2014/main" id="{8AD14840-182A-4ECE-BDEA-97766272EC71}"/>
                </a:ext>
              </a:extLst>
            </p:cNvPr>
            <p:cNvSpPr/>
            <p:nvPr/>
          </p:nvSpPr>
          <p:spPr>
            <a:xfrm>
              <a:off x="3291288" y="3492375"/>
              <a:ext cx="183475" cy="203375"/>
            </a:xfrm>
            <a:custGeom>
              <a:avLst/>
              <a:gdLst/>
              <a:ahLst/>
              <a:cxnLst/>
              <a:rect l="l" t="t" r="r" b="b"/>
              <a:pathLst>
                <a:path w="7339" h="8135" extrusionOk="0">
                  <a:moveTo>
                    <a:pt x="816" y="0"/>
                  </a:moveTo>
                  <a:cubicBezTo>
                    <a:pt x="361" y="0"/>
                    <a:pt x="0" y="360"/>
                    <a:pt x="0" y="815"/>
                  </a:cubicBezTo>
                  <a:lnTo>
                    <a:pt x="0" y="7319"/>
                  </a:lnTo>
                  <a:cubicBezTo>
                    <a:pt x="0" y="7774"/>
                    <a:pt x="361" y="8135"/>
                    <a:pt x="816" y="8135"/>
                  </a:cubicBezTo>
                  <a:lnTo>
                    <a:pt x="7338" y="8135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08;p50">
              <a:extLst>
                <a:ext uri="{FF2B5EF4-FFF2-40B4-BE49-F238E27FC236}">
                  <a16:creationId xmlns:a16="http://schemas.microsoft.com/office/drawing/2014/main" id="{37F41793-5540-4CFF-AD37-501D46574367}"/>
                </a:ext>
              </a:extLst>
            </p:cNvPr>
            <p:cNvSpPr/>
            <p:nvPr/>
          </p:nvSpPr>
          <p:spPr>
            <a:xfrm>
              <a:off x="3291288" y="3227375"/>
              <a:ext cx="183475" cy="203875"/>
            </a:xfrm>
            <a:custGeom>
              <a:avLst/>
              <a:gdLst/>
              <a:ahLst/>
              <a:cxnLst/>
              <a:rect l="l" t="t" r="r" b="b"/>
              <a:pathLst>
                <a:path w="7339" h="8155" extrusionOk="0">
                  <a:moveTo>
                    <a:pt x="816" y="1"/>
                  </a:moveTo>
                  <a:cubicBezTo>
                    <a:pt x="361" y="1"/>
                    <a:pt x="0" y="361"/>
                    <a:pt x="0" y="816"/>
                  </a:cubicBezTo>
                  <a:lnTo>
                    <a:pt x="0" y="7339"/>
                  </a:lnTo>
                  <a:cubicBezTo>
                    <a:pt x="0" y="7775"/>
                    <a:pt x="361" y="8154"/>
                    <a:pt x="816" y="8154"/>
                  </a:cubicBezTo>
                  <a:lnTo>
                    <a:pt x="7338" y="815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12;p50">
              <a:extLst>
                <a:ext uri="{FF2B5EF4-FFF2-40B4-BE49-F238E27FC236}">
                  <a16:creationId xmlns:a16="http://schemas.microsoft.com/office/drawing/2014/main" id="{139D59B1-B253-43FF-B156-C2594D028170}"/>
                </a:ext>
              </a:extLst>
            </p:cNvPr>
            <p:cNvSpPr/>
            <p:nvPr/>
          </p:nvSpPr>
          <p:spPr>
            <a:xfrm>
              <a:off x="3528288" y="3380025"/>
              <a:ext cx="23750" cy="20450"/>
            </a:xfrm>
            <a:custGeom>
              <a:avLst/>
              <a:gdLst/>
              <a:ahLst/>
              <a:cxnLst/>
              <a:rect l="l" t="t" r="r" b="b"/>
              <a:pathLst>
                <a:path w="950" h="818" extrusionOk="0">
                  <a:moveTo>
                    <a:pt x="551" y="0"/>
                  </a:moveTo>
                  <a:cubicBezTo>
                    <a:pt x="172" y="0"/>
                    <a:pt x="1" y="436"/>
                    <a:pt x="247" y="702"/>
                  </a:cubicBezTo>
                  <a:cubicBezTo>
                    <a:pt x="334" y="782"/>
                    <a:pt x="437" y="818"/>
                    <a:pt x="539" y="818"/>
                  </a:cubicBezTo>
                  <a:cubicBezTo>
                    <a:pt x="750" y="818"/>
                    <a:pt x="949" y="661"/>
                    <a:pt x="949" y="417"/>
                  </a:cubicBezTo>
                  <a:cubicBezTo>
                    <a:pt x="949" y="190"/>
                    <a:pt x="759" y="0"/>
                    <a:pt x="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13;p50">
              <a:extLst>
                <a:ext uri="{FF2B5EF4-FFF2-40B4-BE49-F238E27FC236}">
                  <a16:creationId xmlns:a16="http://schemas.microsoft.com/office/drawing/2014/main" id="{98945776-23B8-4EF8-83CE-0E2E387FB489}"/>
                </a:ext>
              </a:extLst>
            </p:cNvPr>
            <p:cNvSpPr/>
            <p:nvPr/>
          </p:nvSpPr>
          <p:spPr>
            <a:xfrm>
              <a:off x="3528288" y="3645000"/>
              <a:ext cx="23750" cy="20200"/>
            </a:xfrm>
            <a:custGeom>
              <a:avLst/>
              <a:gdLst/>
              <a:ahLst/>
              <a:cxnLst/>
              <a:rect l="l" t="t" r="r" b="b"/>
              <a:pathLst>
                <a:path w="950" h="808" extrusionOk="0">
                  <a:moveTo>
                    <a:pt x="551" y="1"/>
                  </a:moveTo>
                  <a:cubicBezTo>
                    <a:pt x="172" y="1"/>
                    <a:pt x="1" y="437"/>
                    <a:pt x="247" y="683"/>
                  </a:cubicBezTo>
                  <a:cubicBezTo>
                    <a:pt x="334" y="769"/>
                    <a:pt x="438" y="808"/>
                    <a:pt x="539" y="808"/>
                  </a:cubicBezTo>
                  <a:cubicBezTo>
                    <a:pt x="750" y="808"/>
                    <a:pt x="949" y="642"/>
                    <a:pt x="949" y="399"/>
                  </a:cubicBezTo>
                  <a:cubicBezTo>
                    <a:pt x="949" y="171"/>
                    <a:pt x="759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15;p50">
              <a:extLst>
                <a:ext uri="{FF2B5EF4-FFF2-40B4-BE49-F238E27FC236}">
                  <a16:creationId xmlns:a16="http://schemas.microsoft.com/office/drawing/2014/main" id="{7CAE2521-9406-4E79-B5D7-ABBB5B9F17E6}"/>
                </a:ext>
              </a:extLst>
            </p:cNvPr>
            <p:cNvSpPr/>
            <p:nvPr/>
          </p:nvSpPr>
          <p:spPr>
            <a:xfrm>
              <a:off x="3511238" y="3278000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28"/>
                  </a:moveTo>
                  <a:cubicBezTo>
                    <a:pt x="1830" y="828"/>
                    <a:pt x="2029" y="994"/>
                    <a:pt x="2029" y="1237"/>
                  </a:cubicBezTo>
                  <a:cubicBezTo>
                    <a:pt x="2029" y="1465"/>
                    <a:pt x="1859" y="1635"/>
                    <a:pt x="1631" y="1635"/>
                  </a:cubicBezTo>
                  <a:cubicBezTo>
                    <a:pt x="1271" y="1635"/>
                    <a:pt x="1081" y="1199"/>
                    <a:pt x="1347" y="953"/>
                  </a:cubicBezTo>
                  <a:cubicBezTo>
                    <a:pt x="1427" y="866"/>
                    <a:pt x="1527" y="828"/>
                    <a:pt x="1625" y="828"/>
                  </a:cubicBezTo>
                  <a:close/>
                  <a:moveTo>
                    <a:pt x="1618" y="1"/>
                  </a:moveTo>
                  <a:cubicBezTo>
                    <a:pt x="1317" y="1"/>
                    <a:pt x="1010" y="113"/>
                    <a:pt x="759" y="365"/>
                  </a:cubicBezTo>
                  <a:cubicBezTo>
                    <a:pt x="0" y="1142"/>
                    <a:pt x="531" y="2451"/>
                    <a:pt x="1631" y="2451"/>
                  </a:cubicBezTo>
                  <a:cubicBezTo>
                    <a:pt x="2314" y="2451"/>
                    <a:pt x="2845" y="1901"/>
                    <a:pt x="2845" y="1237"/>
                  </a:cubicBezTo>
                  <a:cubicBezTo>
                    <a:pt x="2845" y="493"/>
                    <a:pt x="2246" y="1"/>
                    <a:pt x="1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16;p50">
              <a:extLst>
                <a:ext uri="{FF2B5EF4-FFF2-40B4-BE49-F238E27FC236}">
                  <a16:creationId xmlns:a16="http://schemas.microsoft.com/office/drawing/2014/main" id="{C568A2E8-EB54-4A5A-90FA-B01176CF8772}"/>
                </a:ext>
              </a:extLst>
            </p:cNvPr>
            <p:cNvSpPr/>
            <p:nvPr/>
          </p:nvSpPr>
          <p:spPr>
            <a:xfrm>
              <a:off x="3602713" y="3278000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1"/>
                  </a:cubicBezTo>
                  <a:cubicBezTo>
                    <a:pt x="1438" y="1608"/>
                    <a:pt x="1336" y="1646"/>
                    <a:pt x="1235" y="1646"/>
                  </a:cubicBezTo>
                  <a:cubicBezTo>
                    <a:pt x="1024" y="1646"/>
                    <a:pt x="816" y="1480"/>
                    <a:pt x="816" y="1237"/>
                  </a:cubicBezTo>
                  <a:cubicBezTo>
                    <a:pt x="816" y="1009"/>
                    <a:pt x="1006" y="820"/>
                    <a:pt x="1233" y="820"/>
                  </a:cubicBezTo>
                  <a:close/>
                  <a:moveTo>
                    <a:pt x="1236" y="1"/>
                  </a:moveTo>
                  <a:cubicBezTo>
                    <a:pt x="608" y="1"/>
                    <a:pt x="1" y="493"/>
                    <a:pt x="1" y="1237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2"/>
                    <a:pt x="2087" y="365"/>
                  </a:cubicBezTo>
                  <a:cubicBezTo>
                    <a:pt x="1841" y="113"/>
                    <a:pt x="1536" y="1"/>
                    <a:pt x="1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17;p50">
              <a:extLst>
                <a:ext uri="{FF2B5EF4-FFF2-40B4-BE49-F238E27FC236}">
                  <a16:creationId xmlns:a16="http://schemas.microsoft.com/office/drawing/2014/main" id="{4C46CAE9-4C1A-4DAE-A0B9-137CFF754FE5}"/>
                </a:ext>
              </a:extLst>
            </p:cNvPr>
            <p:cNvSpPr/>
            <p:nvPr/>
          </p:nvSpPr>
          <p:spPr>
            <a:xfrm>
              <a:off x="3673838" y="327810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8" y="824"/>
                  </a:moveTo>
                  <a:cubicBezTo>
                    <a:pt x="1849" y="824"/>
                    <a:pt x="2048" y="990"/>
                    <a:pt x="2048" y="1233"/>
                  </a:cubicBezTo>
                  <a:cubicBezTo>
                    <a:pt x="2048" y="1461"/>
                    <a:pt x="1858" y="1631"/>
                    <a:pt x="1650" y="1631"/>
                  </a:cubicBezTo>
                  <a:cubicBezTo>
                    <a:pt x="1271" y="1631"/>
                    <a:pt x="1100" y="1195"/>
                    <a:pt x="1346" y="949"/>
                  </a:cubicBezTo>
                  <a:cubicBezTo>
                    <a:pt x="1433" y="862"/>
                    <a:pt x="1537" y="824"/>
                    <a:pt x="1638" y="824"/>
                  </a:cubicBezTo>
                  <a:close/>
                  <a:moveTo>
                    <a:pt x="1650" y="0"/>
                  </a:moveTo>
                  <a:cubicBezTo>
                    <a:pt x="550" y="0"/>
                    <a:pt x="0" y="1328"/>
                    <a:pt x="778" y="2086"/>
                  </a:cubicBezTo>
                  <a:cubicBezTo>
                    <a:pt x="1030" y="2338"/>
                    <a:pt x="1338" y="2451"/>
                    <a:pt x="1639" y="2451"/>
                  </a:cubicBezTo>
                  <a:cubicBezTo>
                    <a:pt x="2266" y="2451"/>
                    <a:pt x="2863" y="1963"/>
                    <a:pt x="2863" y="1233"/>
                  </a:cubicBezTo>
                  <a:cubicBezTo>
                    <a:pt x="2863" y="550"/>
                    <a:pt x="2313" y="0"/>
                    <a:pt x="1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19;p50">
              <a:extLst>
                <a:ext uri="{FF2B5EF4-FFF2-40B4-BE49-F238E27FC236}">
                  <a16:creationId xmlns:a16="http://schemas.microsoft.com/office/drawing/2014/main" id="{FF483304-BC26-4977-8A2D-F7424B0B2968}"/>
                </a:ext>
              </a:extLst>
            </p:cNvPr>
            <p:cNvSpPr/>
            <p:nvPr/>
          </p:nvSpPr>
          <p:spPr>
            <a:xfrm>
              <a:off x="3511238" y="3542975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18"/>
                  </a:moveTo>
                  <a:cubicBezTo>
                    <a:pt x="1830" y="818"/>
                    <a:pt x="2029" y="975"/>
                    <a:pt x="2029" y="1218"/>
                  </a:cubicBezTo>
                  <a:cubicBezTo>
                    <a:pt x="2029" y="1446"/>
                    <a:pt x="1859" y="1636"/>
                    <a:pt x="1631" y="1636"/>
                  </a:cubicBezTo>
                  <a:cubicBezTo>
                    <a:pt x="1271" y="1636"/>
                    <a:pt x="1081" y="1200"/>
                    <a:pt x="1347" y="934"/>
                  </a:cubicBezTo>
                  <a:cubicBezTo>
                    <a:pt x="1427" y="854"/>
                    <a:pt x="1526" y="818"/>
                    <a:pt x="1625" y="818"/>
                  </a:cubicBezTo>
                  <a:close/>
                  <a:moveTo>
                    <a:pt x="1620" y="0"/>
                  </a:moveTo>
                  <a:cubicBezTo>
                    <a:pt x="1319" y="0"/>
                    <a:pt x="1011" y="113"/>
                    <a:pt x="759" y="365"/>
                  </a:cubicBezTo>
                  <a:cubicBezTo>
                    <a:pt x="0" y="1143"/>
                    <a:pt x="550" y="2451"/>
                    <a:pt x="1631" y="2451"/>
                  </a:cubicBezTo>
                  <a:cubicBezTo>
                    <a:pt x="2314" y="2451"/>
                    <a:pt x="2845" y="1901"/>
                    <a:pt x="2845" y="1218"/>
                  </a:cubicBezTo>
                  <a:cubicBezTo>
                    <a:pt x="2845" y="488"/>
                    <a:pt x="2247" y="0"/>
                    <a:pt x="1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20;p50">
              <a:extLst>
                <a:ext uri="{FF2B5EF4-FFF2-40B4-BE49-F238E27FC236}">
                  <a16:creationId xmlns:a16="http://schemas.microsoft.com/office/drawing/2014/main" id="{83EE3643-993B-4B4D-A70A-4420F042B520}"/>
                </a:ext>
              </a:extLst>
            </p:cNvPr>
            <p:cNvSpPr/>
            <p:nvPr/>
          </p:nvSpPr>
          <p:spPr>
            <a:xfrm>
              <a:off x="3602713" y="3542975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2"/>
                  </a:cubicBezTo>
                  <a:cubicBezTo>
                    <a:pt x="1439" y="1601"/>
                    <a:pt x="1338" y="1637"/>
                    <a:pt x="1238" y="1637"/>
                  </a:cubicBezTo>
                  <a:cubicBezTo>
                    <a:pt x="1026" y="1637"/>
                    <a:pt x="816" y="1476"/>
                    <a:pt x="816" y="1218"/>
                  </a:cubicBezTo>
                  <a:cubicBezTo>
                    <a:pt x="816" y="1010"/>
                    <a:pt x="1006" y="820"/>
                    <a:pt x="1233" y="820"/>
                  </a:cubicBezTo>
                  <a:close/>
                  <a:moveTo>
                    <a:pt x="1239" y="0"/>
                  </a:moveTo>
                  <a:cubicBezTo>
                    <a:pt x="607" y="0"/>
                    <a:pt x="1" y="488"/>
                    <a:pt x="1" y="1218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3"/>
                    <a:pt x="2106" y="365"/>
                  </a:cubicBezTo>
                  <a:cubicBezTo>
                    <a:pt x="1853" y="113"/>
                    <a:pt x="1543" y="0"/>
                    <a:pt x="1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21;p50">
              <a:extLst>
                <a:ext uri="{FF2B5EF4-FFF2-40B4-BE49-F238E27FC236}">
                  <a16:creationId xmlns:a16="http://schemas.microsoft.com/office/drawing/2014/main" id="{416E94CD-8B83-4A55-AF88-3BF555C5792F}"/>
                </a:ext>
              </a:extLst>
            </p:cNvPr>
            <p:cNvSpPr/>
            <p:nvPr/>
          </p:nvSpPr>
          <p:spPr>
            <a:xfrm>
              <a:off x="3569063" y="3645000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1"/>
                  </a:moveTo>
                  <a:cubicBezTo>
                    <a:pt x="1" y="1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1"/>
                    <a:pt x="6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22;p50">
              <a:extLst>
                <a:ext uri="{FF2B5EF4-FFF2-40B4-BE49-F238E27FC236}">
                  <a16:creationId xmlns:a16="http://schemas.microsoft.com/office/drawing/2014/main" id="{E50F084E-88AE-4D13-94B4-F0A46B785879}"/>
                </a:ext>
              </a:extLst>
            </p:cNvPr>
            <p:cNvSpPr/>
            <p:nvPr/>
          </p:nvSpPr>
          <p:spPr>
            <a:xfrm>
              <a:off x="3569063" y="3380025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0"/>
                  </a:moveTo>
                  <a:cubicBezTo>
                    <a:pt x="1" y="0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0"/>
                    <a:pt x="6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23;p50">
              <a:extLst>
                <a:ext uri="{FF2B5EF4-FFF2-40B4-BE49-F238E27FC236}">
                  <a16:creationId xmlns:a16="http://schemas.microsoft.com/office/drawing/2014/main" id="{29008895-70B8-4E99-8AE0-ACD5AD1FAE03}"/>
                </a:ext>
              </a:extLst>
            </p:cNvPr>
            <p:cNvSpPr/>
            <p:nvPr/>
          </p:nvSpPr>
          <p:spPr>
            <a:xfrm>
              <a:off x="3281338" y="3217425"/>
              <a:ext cx="520975" cy="223775"/>
            </a:xfrm>
            <a:custGeom>
              <a:avLst/>
              <a:gdLst/>
              <a:ahLst/>
              <a:cxnLst/>
              <a:rect l="l" t="t" r="r" b="b"/>
              <a:pathLst>
                <a:path w="20839" h="8951" extrusionOk="0">
                  <a:moveTo>
                    <a:pt x="7319" y="816"/>
                  </a:moveTo>
                  <a:lnTo>
                    <a:pt x="7319" y="8135"/>
                  </a:lnTo>
                  <a:lnTo>
                    <a:pt x="1214" y="8135"/>
                  </a:lnTo>
                  <a:cubicBezTo>
                    <a:pt x="986" y="8135"/>
                    <a:pt x="815" y="7945"/>
                    <a:pt x="815" y="7737"/>
                  </a:cubicBezTo>
                  <a:lnTo>
                    <a:pt x="815" y="1214"/>
                  </a:lnTo>
                  <a:cubicBezTo>
                    <a:pt x="815" y="98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986"/>
                    <a:pt x="20042" y="1214"/>
                  </a:cubicBezTo>
                  <a:lnTo>
                    <a:pt x="20042" y="7737"/>
                  </a:lnTo>
                  <a:cubicBezTo>
                    <a:pt x="20042" y="7945"/>
                    <a:pt x="19853" y="8135"/>
                    <a:pt x="19625" y="8135"/>
                  </a:cubicBezTo>
                  <a:lnTo>
                    <a:pt x="8135" y="8135"/>
                  </a:lnTo>
                  <a:lnTo>
                    <a:pt x="8135" y="816"/>
                  </a:lnTo>
                  <a:close/>
                  <a:moveTo>
                    <a:pt x="1214" y="0"/>
                  </a:moveTo>
                  <a:cubicBezTo>
                    <a:pt x="531" y="0"/>
                    <a:pt x="0" y="531"/>
                    <a:pt x="0" y="1214"/>
                  </a:cubicBezTo>
                  <a:lnTo>
                    <a:pt x="0" y="7737"/>
                  </a:lnTo>
                  <a:cubicBezTo>
                    <a:pt x="0" y="8400"/>
                    <a:pt x="531" y="8950"/>
                    <a:pt x="1214" y="8950"/>
                  </a:cubicBezTo>
                  <a:lnTo>
                    <a:pt x="19625" y="8950"/>
                  </a:lnTo>
                  <a:cubicBezTo>
                    <a:pt x="20308" y="8950"/>
                    <a:pt x="20839" y="8400"/>
                    <a:pt x="20839" y="7737"/>
                  </a:cubicBezTo>
                  <a:lnTo>
                    <a:pt x="20839" y="1214"/>
                  </a:lnTo>
                  <a:cubicBezTo>
                    <a:pt x="20839" y="531"/>
                    <a:pt x="20308" y="0"/>
                    <a:pt x="19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24;p50">
              <a:extLst>
                <a:ext uri="{FF2B5EF4-FFF2-40B4-BE49-F238E27FC236}">
                  <a16:creationId xmlns:a16="http://schemas.microsoft.com/office/drawing/2014/main" id="{5C700418-9F16-4241-A06B-361788BBF0E7}"/>
                </a:ext>
              </a:extLst>
            </p:cNvPr>
            <p:cNvSpPr/>
            <p:nvPr/>
          </p:nvSpPr>
          <p:spPr>
            <a:xfrm>
              <a:off x="3281338" y="3481925"/>
              <a:ext cx="520975" cy="224250"/>
            </a:xfrm>
            <a:custGeom>
              <a:avLst/>
              <a:gdLst/>
              <a:ahLst/>
              <a:cxnLst/>
              <a:rect l="l" t="t" r="r" b="b"/>
              <a:pathLst>
                <a:path w="20839" h="8970" extrusionOk="0">
                  <a:moveTo>
                    <a:pt x="7319" y="816"/>
                  </a:moveTo>
                  <a:lnTo>
                    <a:pt x="7319" y="8154"/>
                  </a:lnTo>
                  <a:lnTo>
                    <a:pt x="1214" y="8154"/>
                  </a:lnTo>
                  <a:cubicBezTo>
                    <a:pt x="986" y="8154"/>
                    <a:pt x="815" y="7965"/>
                    <a:pt x="815" y="7737"/>
                  </a:cubicBezTo>
                  <a:lnTo>
                    <a:pt x="815" y="1233"/>
                  </a:lnTo>
                  <a:cubicBezTo>
                    <a:pt x="815" y="100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1006"/>
                    <a:pt x="20042" y="1233"/>
                  </a:cubicBezTo>
                  <a:lnTo>
                    <a:pt x="20042" y="7737"/>
                  </a:lnTo>
                  <a:cubicBezTo>
                    <a:pt x="20042" y="7965"/>
                    <a:pt x="19853" y="8154"/>
                    <a:pt x="19625" y="8154"/>
                  </a:cubicBezTo>
                  <a:lnTo>
                    <a:pt x="8135" y="8154"/>
                  </a:lnTo>
                  <a:lnTo>
                    <a:pt x="8135" y="816"/>
                  </a:lnTo>
                  <a:close/>
                  <a:moveTo>
                    <a:pt x="1214" y="1"/>
                  </a:moveTo>
                  <a:cubicBezTo>
                    <a:pt x="531" y="1"/>
                    <a:pt x="0" y="551"/>
                    <a:pt x="0" y="1233"/>
                  </a:cubicBezTo>
                  <a:lnTo>
                    <a:pt x="0" y="7737"/>
                  </a:lnTo>
                  <a:cubicBezTo>
                    <a:pt x="0" y="8420"/>
                    <a:pt x="531" y="8970"/>
                    <a:pt x="1214" y="8970"/>
                  </a:cubicBezTo>
                  <a:lnTo>
                    <a:pt x="19625" y="8970"/>
                  </a:lnTo>
                  <a:cubicBezTo>
                    <a:pt x="20308" y="8970"/>
                    <a:pt x="20839" y="8420"/>
                    <a:pt x="20839" y="7737"/>
                  </a:cubicBezTo>
                  <a:lnTo>
                    <a:pt x="20839" y="1233"/>
                  </a:lnTo>
                  <a:cubicBezTo>
                    <a:pt x="20839" y="551"/>
                    <a:pt x="20308" y="1"/>
                    <a:pt x="19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013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" grpId="0" build="p"/>
      <p:bldP spid="715" grpId="0" build="p"/>
      <p:bldP spid="718" grpId="0" build="p"/>
      <p:bldP spid="719" grpId="0" build="p"/>
      <p:bldP spid="7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Infrastructures</a:t>
            </a:r>
            <a:r>
              <a:rPr lang="en" dirty="0">
                <a:solidFill>
                  <a:srgbClr val="2EA3F2"/>
                </a:solidFill>
              </a:rPr>
              <a:t> and </a:t>
            </a:r>
            <a:r>
              <a:rPr lang="en" dirty="0">
                <a:solidFill>
                  <a:schemeClr val="accent6"/>
                </a:solidFill>
              </a:rPr>
              <a:t>Environment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team-</a:t>
            </a:r>
            <a:r>
              <a:rPr lang="pt-PT" dirty="0" err="1"/>
              <a:t>struct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sz="1400" dirty="0">
                <a:solidFill>
                  <a:schemeClr val="accent3"/>
                </a:solidFill>
              </a:rPr>
              <a:t>nf-env.html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33" name="Google Shape;3190;p56">
            <a:extLst>
              <a:ext uri="{FF2B5EF4-FFF2-40B4-BE49-F238E27FC236}">
                <a16:creationId xmlns:a16="http://schemas.microsoft.com/office/drawing/2014/main" id="{1781B52C-6B3C-4967-8704-783C785820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567" b="11945"/>
          <a:stretch/>
        </p:blipFill>
        <p:spPr>
          <a:xfrm>
            <a:off x="3468064" y="1941595"/>
            <a:ext cx="2293128" cy="1868602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</p:pic>
      <p:sp>
        <p:nvSpPr>
          <p:cNvPr id="135" name="Google Shape;637;p34">
            <a:extLst>
              <a:ext uri="{FF2B5EF4-FFF2-40B4-BE49-F238E27FC236}">
                <a16:creationId xmlns:a16="http://schemas.microsoft.com/office/drawing/2014/main" id="{F234AF8C-5750-427B-803B-56DF2A048E6B}"/>
              </a:ext>
            </a:extLst>
          </p:cNvPr>
          <p:cNvSpPr txBox="1"/>
          <p:nvPr/>
        </p:nvSpPr>
        <p:spPr>
          <a:xfrm>
            <a:off x="1597800" y="1200934"/>
            <a:ext cx="6033657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img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src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=“optiply-environment.png” </a:t>
            </a:r>
            <a:r>
              <a:rPr lang="en-US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alt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=“Infrastructures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&amp; Environment” </a:t>
            </a:r>
            <a:r>
              <a:rPr lang="en-US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width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=“300” </a:t>
            </a:r>
            <a:r>
              <a:rPr lang="en-US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height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=“300”&gt;</a:t>
            </a:r>
          </a:p>
        </p:txBody>
      </p:sp>
    </p:spTree>
    <p:extLst>
      <p:ext uri="{BB962C8B-B14F-4D97-AF65-F5344CB8AC3E}">
        <p14:creationId xmlns:p14="http://schemas.microsoft.com/office/powerpoint/2010/main" val="269530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0"/>
      <p:bldP spid="1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rgbClr val="2EA3F2"/>
                </a:solidFill>
              </a:rPr>
              <a:t>03</a:t>
            </a:r>
            <a:r>
              <a:rPr lang="en" sz="5000" dirty="0"/>
              <a:t>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7" y="1577679"/>
            <a:ext cx="6007054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Development Environment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5023149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Hardware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Software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Working method 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accent3"/>
                </a:solidFill>
              </a:rPr>
              <a:t>hardware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d</a:t>
            </a:r>
            <a:r>
              <a:rPr lang="en" sz="1400" dirty="0">
                <a:solidFill>
                  <a:schemeClr val="accent3"/>
                </a:solidFill>
              </a:rPr>
              <a:t>ev-env.ts</a:t>
            </a:r>
            <a:endParaRPr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494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50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50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1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The company did not supply any machine to the new interns. We used our own </a:t>
            </a:r>
            <a:r>
              <a:rPr lang="en"/>
              <a:t>machine instead. </a:t>
            </a: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3" name="Google Shape;513;p31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</a:t>
            </a: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/>
              <a:t>&gt; Despite that fact, we could use any peripherals that the company has available at the head office. &lt;</a:t>
            </a:r>
            <a:r>
              <a:rPr lang="en" dirty="0">
                <a:solidFill>
                  <a:schemeClr val="accent1"/>
                </a:solidFill>
              </a:rPr>
              <a:t>/p</a:t>
            </a:r>
            <a:r>
              <a:rPr lang="en" dirty="0"/>
              <a:t>&gt;</a:t>
            </a:r>
            <a:endParaRPr dirty="0"/>
          </a:p>
        </p:txBody>
      </p:sp>
      <p:sp>
        <p:nvSpPr>
          <p:cNvPr id="514" name="Google Shape;514;p31"/>
          <p:cNvSpPr txBox="1">
            <a:spLocks noGrp="1"/>
          </p:cNvSpPr>
          <p:nvPr>
            <p:ph type="subTitle" idx="3"/>
          </p:nvPr>
        </p:nvSpPr>
        <p:spPr>
          <a:xfrm>
            <a:off x="1143249" y="2612625"/>
            <a:ext cx="4558301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Peripherals</a:t>
            </a:r>
            <a:r>
              <a:rPr lang="en" dirty="0">
                <a:solidFill>
                  <a:schemeClr val="accent2"/>
                </a:solidFill>
              </a:rPr>
              <a:t> </a:t>
            </a:r>
            <a:r>
              <a:rPr lang="en" dirty="0">
                <a:solidFill>
                  <a:srgbClr val="2EA3F2"/>
                </a:solidFill>
              </a:rPr>
              <a:t>&lt; /2 &gt;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515" name="Google Shape;515;p31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EA3F2"/>
                </a:solidFill>
              </a:rPr>
              <a:t>Hardware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&lt; /1 &gt;</a:t>
            </a:r>
            <a:r>
              <a:rPr lang="en" dirty="0"/>
              <a:t> </a:t>
            </a:r>
            <a:r>
              <a:rPr lang="en" dirty="0">
                <a:solidFill>
                  <a:schemeClr val="accent6"/>
                </a:solidFill>
              </a:rPr>
              <a:t>{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516" name="Google Shape;516;p31"/>
          <p:cNvGrpSpPr/>
          <p:nvPr/>
        </p:nvGrpSpPr>
        <p:grpSpPr>
          <a:xfrm>
            <a:off x="1707884" y="1417701"/>
            <a:ext cx="320076" cy="320076"/>
            <a:chOff x="1562938" y="4248450"/>
            <a:chExt cx="475950" cy="475950"/>
          </a:xfrm>
        </p:grpSpPr>
        <p:sp>
          <p:nvSpPr>
            <p:cNvPr id="517" name="Google Shape;517;p31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1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sz="1400" dirty="0">
                <a:solidFill>
                  <a:schemeClr val="accent3"/>
                </a:solidFill>
              </a:rPr>
              <a:t>ev-env.ts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hardware.html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1614876" y="1364434"/>
            <a:ext cx="506092" cy="426611"/>
            <a:chOff x="1665363" y="1706700"/>
            <a:chExt cx="578325" cy="487500"/>
          </a:xfrm>
        </p:grpSpPr>
        <p:sp>
          <p:nvSpPr>
            <p:cNvPr id="546" name="Google Shape;546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1614876" y="3361546"/>
            <a:ext cx="506092" cy="426611"/>
            <a:chOff x="1665363" y="1706700"/>
            <a:chExt cx="578325" cy="487500"/>
          </a:xfrm>
        </p:grpSpPr>
        <p:sp>
          <p:nvSpPr>
            <p:cNvPr id="549" name="Google Shape;549;p3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1"/>
          <p:cNvGrpSpPr/>
          <p:nvPr/>
        </p:nvGrpSpPr>
        <p:grpSpPr>
          <a:xfrm>
            <a:off x="1084825" y="3203163"/>
            <a:ext cx="506100" cy="1366863"/>
            <a:chOff x="1084825" y="3203163"/>
            <a:chExt cx="506100" cy="1366863"/>
          </a:xfrm>
        </p:grpSpPr>
        <p:cxnSp>
          <p:nvCxnSpPr>
            <p:cNvPr id="552" name="Google Shape;552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3" name="Google Shape;553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554" name="Google Shape;554;p31"/>
          <p:cNvGrpSpPr/>
          <p:nvPr/>
        </p:nvGrpSpPr>
        <p:grpSpPr>
          <a:xfrm>
            <a:off x="1084825" y="1208049"/>
            <a:ext cx="506100" cy="1366863"/>
            <a:chOff x="1084825" y="3203163"/>
            <a:chExt cx="506100" cy="1366863"/>
          </a:xfrm>
        </p:grpSpPr>
        <p:cxnSp>
          <p:nvCxnSpPr>
            <p:cNvPr id="555" name="Google Shape;555;p31"/>
            <p:cNvCxnSpPr/>
            <p:nvPr/>
          </p:nvCxnSpPr>
          <p:spPr>
            <a:xfrm>
              <a:off x="1337875" y="3203163"/>
              <a:ext cx="0" cy="7317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6" name="Google Shape;556;p31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grpSp>
        <p:nvGrpSpPr>
          <p:cNvPr id="47" name="Google Shape;2689;p50">
            <a:extLst>
              <a:ext uri="{FF2B5EF4-FFF2-40B4-BE49-F238E27FC236}">
                <a16:creationId xmlns:a16="http://schemas.microsoft.com/office/drawing/2014/main" id="{79B840F7-FA36-46F5-826B-AC7E3E5A62DA}"/>
              </a:ext>
            </a:extLst>
          </p:cNvPr>
          <p:cNvGrpSpPr/>
          <p:nvPr/>
        </p:nvGrpSpPr>
        <p:grpSpPr>
          <a:xfrm>
            <a:off x="1696838" y="3391967"/>
            <a:ext cx="342168" cy="365769"/>
            <a:chOff x="1898088" y="2292925"/>
            <a:chExt cx="269275" cy="285400"/>
          </a:xfrm>
        </p:grpSpPr>
        <p:sp>
          <p:nvSpPr>
            <p:cNvPr id="48" name="Google Shape;2690;p50">
              <a:extLst>
                <a:ext uri="{FF2B5EF4-FFF2-40B4-BE49-F238E27FC236}">
                  <a16:creationId xmlns:a16="http://schemas.microsoft.com/office/drawing/2014/main" id="{B7CC2BA8-12AD-4807-BA0D-6AA43E9AD0B1}"/>
                </a:ext>
              </a:extLst>
            </p:cNvPr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91;p50">
              <a:extLst>
                <a:ext uri="{FF2B5EF4-FFF2-40B4-BE49-F238E27FC236}">
                  <a16:creationId xmlns:a16="http://schemas.microsoft.com/office/drawing/2014/main" id="{55521045-F345-4E1C-87DA-F76A837DECAC}"/>
                </a:ext>
              </a:extLst>
            </p:cNvPr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92;p50">
              <a:extLst>
                <a:ext uri="{FF2B5EF4-FFF2-40B4-BE49-F238E27FC236}">
                  <a16:creationId xmlns:a16="http://schemas.microsoft.com/office/drawing/2014/main" id="{20BEC9A3-DF99-45D7-980D-12CD2FB4B351}"/>
                </a:ext>
              </a:extLst>
            </p:cNvPr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51" name="Google Shape;2693;p50">
              <a:extLst>
                <a:ext uri="{FF2B5EF4-FFF2-40B4-BE49-F238E27FC236}">
                  <a16:creationId xmlns:a16="http://schemas.microsoft.com/office/drawing/2014/main" id="{2A1F5C01-2BF8-4E67-ACE7-91E1231B4D49}"/>
                </a:ext>
              </a:extLst>
            </p:cNvPr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94;p50">
              <a:extLst>
                <a:ext uri="{FF2B5EF4-FFF2-40B4-BE49-F238E27FC236}">
                  <a16:creationId xmlns:a16="http://schemas.microsoft.com/office/drawing/2014/main" id="{28947558-B69D-4FFE-A248-6BCEB027DB9E}"/>
                </a:ext>
              </a:extLst>
            </p:cNvPr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95;p50">
              <a:extLst>
                <a:ext uri="{FF2B5EF4-FFF2-40B4-BE49-F238E27FC236}">
                  <a16:creationId xmlns:a16="http://schemas.microsoft.com/office/drawing/2014/main" id="{8347D430-49C1-4A45-A8E9-AF20191F25F1}"/>
                </a:ext>
              </a:extLst>
            </p:cNvPr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50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" grpId="0" build="p"/>
      <p:bldP spid="515" grpId="0"/>
    </p:bldLst>
  </p:timing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492</Words>
  <Application>Microsoft Office PowerPoint</Application>
  <PresentationFormat>On-screen Show (16:9)</PresentationFormat>
  <Paragraphs>109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Fira Code</vt:lpstr>
      <vt:lpstr>Arial</vt:lpstr>
      <vt:lpstr>Programming Language Workshop for Beginners by Slidesgo</vt:lpstr>
      <vt:lpstr>Optiply {</vt:lpstr>
      <vt:lpstr>01</vt:lpstr>
      <vt:lpstr>01 {</vt:lpstr>
      <vt:lpstr>02 {</vt:lpstr>
      <vt:lpstr>About Optiply {</vt:lpstr>
      <vt:lpstr>The Team Structure {</vt:lpstr>
      <vt:lpstr>Infrastructures and Environment {</vt:lpstr>
      <vt:lpstr>03 {</vt:lpstr>
      <vt:lpstr>Hardware &lt; /1 &gt; { </vt:lpstr>
      <vt:lpstr>Software {</vt:lpstr>
      <vt:lpstr>Solo &lt; /1 &gt; { </vt:lpstr>
      <vt:lpstr>04 {</vt:lpstr>
      <vt:lpstr>Theoretical &lt; /1 &gt; { </vt:lpstr>
      <vt:lpstr>Application Replica {</vt:lpstr>
      <vt:lpstr>Critical Review { ? 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Optiply {</dc:title>
  <cp:lastModifiedBy>Ricardo Oliveira</cp:lastModifiedBy>
  <cp:revision>7</cp:revision>
  <dcterms:modified xsi:type="dcterms:W3CDTF">2022-06-22T13:45:40Z</dcterms:modified>
</cp:coreProperties>
</file>